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75" r:id="rId3"/>
    <p:sldId id="257" r:id="rId4"/>
    <p:sldId id="263" r:id="rId5"/>
    <p:sldId id="265" r:id="rId6"/>
    <p:sldId id="264" r:id="rId7"/>
    <p:sldId id="277" r:id="rId8"/>
    <p:sldId id="268" r:id="rId9"/>
    <p:sldId id="270" r:id="rId10"/>
    <p:sldId id="269" r:id="rId11"/>
    <p:sldId id="271" r:id="rId12"/>
    <p:sldId id="284" r:id="rId13"/>
    <p:sldId id="278" r:id="rId14"/>
    <p:sldId id="289" r:id="rId15"/>
    <p:sldId id="279" r:id="rId16"/>
    <p:sldId id="280" r:id="rId17"/>
    <p:sldId id="281" r:id="rId18"/>
    <p:sldId id="288" r:id="rId19"/>
    <p:sldId id="282" r:id="rId20"/>
    <p:sldId id="260" r:id="rId21"/>
    <p:sldId id="287" r:id="rId22"/>
    <p:sldId id="285" r:id="rId23"/>
    <p:sldId id="261" r:id="rId24"/>
    <p:sldId id="274" r:id="rId25"/>
    <p:sldId id="2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86" d="100"/>
          <a:sy n="86" d="100"/>
        </p:scale>
        <p:origin x="3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9556-D5EB-4993-B92E-E7934C5CC6D6}" type="datetimeFigureOut">
              <a:rPr lang="nl-NL" smtClean="0"/>
              <a:t>5-6-2020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E8A13-9F65-4337-BBA0-3894109E2809}" type="slidenum">
              <a:rPr lang="nl-NL" smtClean="0"/>
              <a:t>‹nr.›</a:t>
            </a:fld>
            <a:endParaRPr lang="nl-NL"/>
          </a:p>
        </p:txBody>
      </p:sp>
    </p:spTree>
    <p:extLst>
      <p:ext uri="{BB962C8B-B14F-4D97-AF65-F5344CB8AC3E}">
        <p14:creationId xmlns:p14="http://schemas.microsoft.com/office/powerpoint/2010/main" val="586320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nl-NL"/>
              <a:t>Klik om stijl te bewerken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6/3/2020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nl-NL"/>
              <a:t>Klik op het pictogram als u een afbeelding wilt toevoegen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nl-NL"/>
              <a:t>Klik om stijl te bewerken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nl-NL"/>
              <a:t>Klik om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nl-NL"/>
              <a:t>Klik om stijl te bewerken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nl-NL"/>
              <a:t>Klik om stijl te bewerken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48A87A34-81AB-432B-8DAE-1953F412C126}" type="datetimeFigureOut">
              <a:rPr lang="en-US" dirty="0"/>
              <a:t>6/3/2020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nl-NL"/>
              <a:t>Klik om stijl te bewerken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l-NL"/>
              <a:t>Klik op het pictogram als u een afbeelding wilt toevoegen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l-NL"/>
              <a:t>Klik op het pictogram als u een afbeelding wilt toevoegen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l-NL"/>
              <a:t>Klik op het pictogram als u een afbeelding wilt toevoegen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48A87A34-81AB-432B-8DAE-1953F412C126}" type="datetimeFigureOut">
              <a:rPr lang="en-US" dirty="0"/>
              <a:t>6/3/2020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nl-NL"/>
              <a:t>Klik om stijl te bewerken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dirty="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nl-NL"/>
              <a:t>Klik om stijl te bewerken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1410" y="3073397"/>
            <a:ext cx="4878391" cy="27178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3073397"/>
            <a:ext cx="4875210" cy="27178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6/3/2020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9" name="Rectangle 8">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sp>
        <p:nvSpPr>
          <p:cNvPr id="12"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15"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6"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7"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sp>
        <p:nvSpPr>
          <p:cNvPr id="2" name="Titel 1">
            <a:extLst>
              <a:ext uri="{FF2B5EF4-FFF2-40B4-BE49-F238E27FC236}">
                <a16:creationId xmlns:a16="http://schemas.microsoft.com/office/drawing/2014/main" id="{B4CD87F3-1DDB-4744-8776-6F00400A258B}"/>
              </a:ext>
            </a:extLst>
          </p:cNvPr>
          <p:cNvSpPr>
            <a:spLocks noGrp="1"/>
          </p:cNvSpPr>
          <p:nvPr>
            <p:ph type="ctrTitle"/>
          </p:nvPr>
        </p:nvSpPr>
        <p:spPr>
          <a:xfrm>
            <a:off x="2667000" y="2328334"/>
            <a:ext cx="6858000" cy="1367896"/>
          </a:xfrm>
        </p:spPr>
        <p:txBody>
          <a:bodyPr>
            <a:normAutofit/>
          </a:bodyPr>
          <a:lstStyle/>
          <a:p>
            <a:pPr algn="ctr"/>
            <a:r>
              <a:rPr lang="en-US">
                <a:solidFill>
                  <a:srgbClr val="FFFFFF"/>
                </a:solidFill>
              </a:rPr>
              <a:t>DATASETS</a:t>
            </a:r>
            <a:endParaRPr lang="nl-NL">
              <a:solidFill>
                <a:srgbClr val="FFFFFF"/>
              </a:solidFill>
            </a:endParaRPr>
          </a:p>
        </p:txBody>
      </p:sp>
    </p:spTree>
    <p:extLst>
      <p:ext uri="{BB962C8B-B14F-4D97-AF65-F5344CB8AC3E}">
        <p14:creationId xmlns:p14="http://schemas.microsoft.com/office/powerpoint/2010/main" val="145559974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4" name="Afbeelding 3">
            <a:extLst>
              <a:ext uri="{FF2B5EF4-FFF2-40B4-BE49-F238E27FC236}">
                <a16:creationId xmlns:a16="http://schemas.microsoft.com/office/drawing/2014/main" id="{414EDCC6-32E6-4BBC-8F9B-782BB6D79999}"/>
              </a:ext>
            </a:extLst>
          </p:cNvPr>
          <p:cNvPicPr>
            <a:picLocks noChangeAspect="1"/>
          </p:cNvPicPr>
          <p:nvPr/>
        </p:nvPicPr>
        <p:blipFill rotWithShape="1">
          <a:blip r:embed="rId4"/>
          <a:srcRect l="7556"/>
          <a:stretch/>
        </p:blipFill>
        <p:spPr>
          <a:xfrm>
            <a:off x="20" y="10"/>
            <a:ext cx="12191980" cy="6857990"/>
          </a:xfrm>
          <a:prstGeom prst="rect">
            <a:avLst/>
          </a:prstGeom>
        </p:spPr>
      </p:pic>
    </p:spTree>
    <p:extLst>
      <p:ext uri="{BB962C8B-B14F-4D97-AF65-F5344CB8AC3E}">
        <p14:creationId xmlns:p14="http://schemas.microsoft.com/office/powerpoint/2010/main" val="260185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52" name="Rectangle 51">
            <a:extLst>
              <a:ext uri="{FF2B5EF4-FFF2-40B4-BE49-F238E27FC236}">
                <a16:creationId xmlns:a16="http://schemas.microsoft.com/office/drawing/2014/main" id="{E36F5091-1C0F-4B1E-B370-4498A1DD6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49545D5F-84B7-4162-9EE7-B2D5767256C1}"/>
              </a:ext>
            </a:extLst>
          </p:cNvPr>
          <p:cNvPicPr>
            <a:picLocks noChangeAspect="1"/>
          </p:cNvPicPr>
          <p:nvPr/>
        </p:nvPicPr>
        <p:blipFill rotWithShape="1">
          <a:blip r:embed="rId4"/>
          <a:srcRect t="3306" r="1" b="4230"/>
          <a:stretch/>
        </p:blipFill>
        <p:spPr>
          <a:xfrm>
            <a:off x="643467" y="643467"/>
            <a:ext cx="10905066" cy="5571066"/>
          </a:xfrm>
          <a:prstGeom prst="rect">
            <a:avLst/>
          </a:prstGeom>
        </p:spPr>
      </p:pic>
      <p:sp>
        <p:nvSpPr>
          <p:cNvPr id="54" name="Rectangle 53">
            <a:extLst>
              <a:ext uri="{FF2B5EF4-FFF2-40B4-BE49-F238E27FC236}">
                <a16:creationId xmlns:a16="http://schemas.microsoft.com/office/drawing/2014/main" id="{E82AB671-CA63-405A-AE84-EB344CD2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A2CC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249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5A010CE-8C83-4237-993D-5C35283DA868}"/>
              </a:ext>
            </a:extLst>
          </p:cNvPr>
          <p:cNvPicPr>
            <a:picLocks noChangeAspect="1"/>
          </p:cNvPicPr>
          <p:nvPr/>
        </p:nvPicPr>
        <p:blipFill rotWithShape="1">
          <a:blip r:embed="rId2"/>
          <a:srcRect l="9960" r="-2" b="-2"/>
          <a:stretch/>
        </p:blipFill>
        <p:spPr>
          <a:xfrm>
            <a:off x="321733" y="321732"/>
            <a:ext cx="3777025" cy="6214533"/>
          </a:xfrm>
          <a:prstGeom prst="rect">
            <a:avLst/>
          </a:prstGeom>
        </p:spPr>
      </p:pic>
      <p:pic>
        <p:nvPicPr>
          <p:cNvPr id="5" name="Afbeelding 4">
            <a:extLst>
              <a:ext uri="{FF2B5EF4-FFF2-40B4-BE49-F238E27FC236}">
                <a16:creationId xmlns:a16="http://schemas.microsoft.com/office/drawing/2014/main" id="{5BEC034E-FF8C-4AB2-AF03-49ECCFBAB548}"/>
              </a:ext>
            </a:extLst>
          </p:cNvPr>
          <p:cNvPicPr>
            <a:picLocks noChangeAspect="1"/>
          </p:cNvPicPr>
          <p:nvPr/>
        </p:nvPicPr>
        <p:blipFill rotWithShape="1">
          <a:blip r:embed="rId3"/>
          <a:srcRect l="5105" r="48604" b="-1"/>
          <a:stretch/>
        </p:blipFill>
        <p:spPr>
          <a:xfrm>
            <a:off x="4184538" y="321732"/>
            <a:ext cx="3822924" cy="6214533"/>
          </a:xfrm>
          <a:prstGeom prst="rect">
            <a:avLst/>
          </a:prstGeom>
        </p:spPr>
      </p:pic>
      <p:pic>
        <p:nvPicPr>
          <p:cNvPr id="6" name="Afbeelding 5">
            <a:extLst>
              <a:ext uri="{FF2B5EF4-FFF2-40B4-BE49-F238E27FC236}">
                <a16:creationId xmlns:a16="http://schemas.microsoft.com/office/drawing/2014/main" id="{6E54003F-B61A-4619-A537-1241C3A177F4}"/>
              </a:ext>
            </a:extLst>
          </p:cNvPr>
          <p:cNvPicPr>
            <a:picLocks noChangeAspect="1"/>
          </p:cNvPicPr>
          <p:nvPr/>
        </p:nvPicPr>
        <p:blipFill rotWithShape="1">
          <a:blip r:embed="rId4"/>
          <a:srcRect l="37125" r="27877" b="1"/>
          <a:stretch/>
        </p:blipFill>
        <p:spPr>
          <a:xfrm>
            <a:off x="8087672" y="321732"/>
            <a:ext cx="3782595" cy="6214533"/>
          </a:xfrm>
          <a:prstGeom prst="rect">
            <a:avLst/>
          </a:prstGeom>
        </p:spPr>
      </p:pic>
    </p:spTree>
    <p:extLst>
      <p:ext uri="{BB962C8B-B14F-4D97-AF65-F5344CB8AC3E}">
        <p14:creationId xmlns:p14="http://schemas.microsoft.com/office/powerpoint/2010/main" val="3232425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EC3B7-11BC-431F-8026-18E95BC96BDA}"/>
              </a:ext>
            </a:extLst>
          </p:cNvPr>
          <p:cNvSpPr>
            <a:spLocks noGrp="1"/>
          </p:cNvSpPr>
          <p:nvPr>
            <p:ph type="title"/>
          </p:nvPr>
        </p:nvSpPr>
        <p:spPr/>
        <p:txBody>
          <a:bodyPr/>
          <a:lstStyle/>
          <a:p>
            <a:r>
              <a:rPr lang="en-US" dirty="0"/>
              <a:t>Hoe </a:t>
            </a:r>
            <a:r>
              <a:rPr lang="en-US" dirty="0" err="1"/>
              <a:t>ga</a:t>
            </a:r>
            <a:r>
              <a:rPr lang="en-US" dirty="0"/>
              <a:t> </a:t>
            </a:r>
            <a:r>
              <a:rPr lang="en-US" dirty="0" err="1"/>
              <a:t>jij</a:t>
            </a:r>
            <a:r>
              <a:rPr lang="en-US" dirty="0"/>
              <a:t> de data </a:t>
            </a:r>
            <a:r>
              <a:rPr lang="en-US" dirty="0" err="1"/>
              <a:t>verzamelen</a:t>
            </a:r>
            <a:r>
              <a:rPr lang="en-US" dirty="0"/>
              <a:t>?</a:t>
            </a:r>
            <a:endParaRPr lang="nl-NL" dirty="0"/>
          </a:p>
        </p:txBody>
      </p:sp>
      <p:sp>
        <p:nvSpPr>
          <p:cNvPr id="3" name="Tijdelijke aanduiding voor inhoud 2">
            <a:extLst>
              <a:ext uri="{FF2B5EF4-FFF2-40B4-BE49-F238E27FC236}">
                <a16:creationId xmlns:a16="http://schemas.microsoft.com/office/drawing/2014/main" id="{25964CFC-AAD6-4A80-B918-339D70988CE7}"/>
              </a:ext>
            </a:extLst>
          </p:cNvPr>
          <p:cNvSpPr>
            <a:spLocks noGrp="1"/>
          </p:cNvSpPr>
          <p:nvPr>
            <p:ph idx="1"/>
          </p:nvPr>
        </p:nvSpPr>
        <p:spPr/>
        <p:txBody>
          <a:bodyPr/>
          <a:lstStyle/>
          <a:p>
            <a:r>
              <a:rPr lang="en-US" dirty="0"/>
              <a:t>Hoe </a:t>
            </a:r>
            <a:r>
              <a:rPr lang="en-US" dirty="0" err="1"/>
              <a:t>ga</a:t>
            </a:r>
            <a:r>
              <a:rPr lang="en-US" dirty="0"/>
              <a:t> je de privacy van </a:t>
            </a:r>
            <a:r>
              <a:rPr lang="nl-NL" dirty="0"/>
              <a:t>gebruikers</a:t>
            </a:r>
            <a:r>
              <a:rPr lang="en-US" dirty="0"/>
              <a:t> </a:t>
            </a:r>
            <a:r>
              <a:rPr lang="en-US" dirty="0" err="1"/>
              <a:t>waarborgen</a:t>
            </a:r>
            <a:endParaRPr lang="en-US" dirty="0"/>
          </a:p>
          <a:p>
            <a:r>
              <a:rPr lang="en-US" dirty="0"/>
              <a:t>Wat is het </a:t>
            </a:r>
            <a:r>
              <a:rPr lang="en-US" dirty="0" err="1"/>
              <a:t>doel</a:t>
            </a:r>
            <a:r>
              <a:rPr lang="en-US" dirty="0"/>
              <a:t> van de data die </a:t>
            </a:r>
            <a:r>
              <a:rPr lang="en-US" dirty="0" err="1"/>
              <a:t>verzamelt</a:t>
            </a:r>
            <a:endParaRPr lang="en-US" dirty="0"/>
          </a:p>
          <a:p>
            <a:r>
              <a:rPr lang="en-US" dirty="0" err="1"/>
              <a:t>Welke</a:t>
            </a:r>
            <a:r>
              <a:rPr lang="en-US" dirty="0"/>
              <a:t> </a:t>
            </a:r>
            <a:r>
              <a:rPr lang="en-US" dirty="0" err="1"/>
              <a:t>middelen</a:t>
            </a:r>
            <a:r>
              <a:rPr lang="en-US" dirty="0"/>
              <a:t> </a:t>
            </a:r>
            <a:r>
              <a:rPr lang="en-US" dirty="0" err="1"/>
              <a:t>heb</a:t>
            </a:r>
            <a:r>
              <a:rPr lang="en-US" dirty="0"/>
              <a:t> je </a:t>
            </a:r>
            <a:r>
              <a:rPr lang="en-US" dirty="0" err="1"/>
              <a:t>nodig</a:t>
            </a:r>
            <a:r>
              <a:rPr lang="en-US" dirty="0"/>
              <a:t> om de data </a:t>
            </a:r>
            <a:r>
              <a:rPr lang="en-US" dirty="0" err="1"/>
              <a:t>te</a:t>
            </a:r>
            <a:r>
              <a:rPr lang="en-US" dirty="0"/>
              <a:t> </a:t>
            </a:r>
            <a:r>
              <a:rPr lang="en-US" dirty="0" err="1"/>
              <a:t>verzamelen</a:t>
            </a:r>
            <a:endParaRPr lang="en-US" dirty="0"/>
          </a:p>
          <a:p>
            <a:r>
              <a:rPr lang="en-US" dirty="0"/>
              <a:t>Hoe </a:t>
            </a:r>
            <a:r>
              <a:rPr lang="en-US" dirty="0" err="1"/>
              <a:t>sla</a:t>
            </a:r>
            <a:r>
              <a:rPr lang="en-US" dirty="0"/>
              <a:t> je de data op</a:t>
            </a:r>
            <a:endParaRPr lang="nl-NL" dirty="0"/>
          </a:p>
        </p:txBody>
      </p:sp>
    </p:spTree>
    <p:extLst>
      <p:ext uri="{BB962C8B-B14F-4D97-AF65-F5344CB8AC3E}">
        <p14:creationId xmlns:p14="http://schemas.microsoft.com/office/powerpoint/2010/main" val="35599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4" name="Afbeelding 3" descr="Afbeelding met buiten, staand, wit, honkbal&#10;&#10;Automatisch gegenereerde beschrijving">
            <a:extLst>
              <a:ext uri="{FF2B5EF4-FFF2-40B4-BE49-F238E27FC236}">
                <a16:creationId xmlns:a16="http://schemas.microsoft.com/office/drawing/2014/main" id="{FEECB333-52E7-448A-AC41-A24D618118AD}"/>
              </a:ext>
            </a:extLst>
          </p:cNvPr>
          <p:cNvPicPr>
            <a:picLocks noChangeAspect="1"/>
          </p:cNvPicPr>
          <p:nvPr/>
        </p:nvPicPr>
        <p:blipFill rotWithShape="1">
          <a:blip r:embed="rId4"/>
          <a:srcRect l="15111" r="1" b="1"/>
          <a:stretch/>
        </p:blipFill>
        <p:spPr>
          <a:xfrm>
            <a:off x="20" y="10"/>
            <a:ext cx="12191980" cy="6857990"/>
          </a:xfrm>
          <a:prstGeom prst="rect">
            <a:avLst/>
          </a:prstGeom>
        </p:spPr>
      </p:pic>
    </p:spTree>
    <p:extLst>
      <p:ext uri="{BB962C8B-B14F-4D97-AF65-F5344CB8AC3E}">
        <p14:creationId xmlns:p14="http://schemas.microsoft.com/office/powerpoint/2010/main" val="184323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44BCFD-B211-4A1B-92AE-FE2A355CCA91}"/>
              </a:ext>
            </a:extLst>
          </p:cNvPr>
          <p:cNvSpPr>
            <a:spLocks noGrp="1"/>
          </p:cNvSpPr>
          <p:nvPr>
            <p:ph type="title"/>
          </p:nvPr>
        </p:nvSpPr>
        <p:spPr>
          <a:xfrm>
            <a:off x="1143001" y="0"/>
            <a:ext cx="9905998" cy="1478570"/>
          </a:xfrm>
        </p:spPr>
        <p:txBody>
          <a:bodyPr/>
          <a:lstStyle/>
          <a:p>
            <a:r>
              <a:rPr lang="en-US" dirty="0"/>
              <a:t>De data </a:t>
            </a:r>
            <a:r>
              <a:rPr lang="nl-NL" dirty="0"/>
              <a:t>visualiseren</a:t>
            </a:r>
            <a:r>
              <a:rPr lang="en-US" dirty="0"/>
              <a:t> </a:t>
            </a:r>
            <a:endParaRPr lang="nl-NL" dirty="0"/>
          </a:p>
        </p:txBody>
      </p:sp>
      <p:pic>
        <p:nvPicPr>
          <p:cNvPr id="4" name="Afbeelding 3">
            <a:extLst>
              <a:ext uri="{FF2B5EF4-FFF2-40B4-BE49-F238E27FC236}">
                <a16:creationId xmlns:a16="http://schemas.microsoft.com/office/drawing/2014/main" id="{90F9F6B2-AD7E-45AA-BD32-01D720FCDAA6}"/>
              </a:ext>
            </a:extLst>
          </p:cNvPr>
          <p:cNvPicPr>
            <a:picLocks noChangeAspect="1"/>
          </p:cNvPicPr>
          <p:nvPr/>
        </p:nvPicPr>
        <p:blipFill>
          <a:blip r:embed="rId2"/>
          <a:stretch>
            <a:fillRect/>
          </a:stretch>
        </p:blipFill>
        <p:spPr>
          <a:xfrm>
            <a:off x="129510" y="945494"/>
            <a:ext cx="11886587" cy="5792657"/>
          </a:xfrm>
          <a:prstGeom prst="rect">
            <a:avLst/>
          </a:prstGeom>
        </p:spPr>
      </p:pic>
    </p:spTree>
    <p:extLst>
      <p:ext uri="{BB962C8B-B14F-4D97-AF65-F5344CB8AC3E}">
        <p14:creationId xmlns:p14="http://schemas.microsoft.com/office/powerpoint/2010/main" val="306914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6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61" name="Group 10">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52" name="Rectangle 51">
            <a:extLst>
              <a:ext uri="{FF2B5EF4-FFF2-40B4-BE49-F238E27FC236}">
                <a16:creationId xmlns:a16="http://schemas.microsoft.com/office/drawing/2014/main" id="{5FC14DC2-4A54-40AC-8EF3-06CEBE60D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6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8EC2BBA-55E7-4DA8-AF56-7DBA1F819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fbeelding met schermafbeelding&#10;&#10;Automatisch gegenereerde beschrijving">
            <a:extLst>
              <a:ext uri="{FF2B5EF4-FFF2-40B4-BE49-F238E27FC236}">
                <a16:creationId xmlns:a16="http://schemas.microsoft.com/office/drawing/2014/main" id="{B5F2FE21-67F5-4771-88A6-8D965D1E37D2}"/>
              </a:ext>
            </a:extLst>
          </p:cNvPr>
          <p:cNvPicPr>
            <a:picLocks noGrp="1" noChangeAspect="1"/>
          </p:cNvPicPr>
          <p:nvPr/>
        </p:nvPicPr>
        <p:blipFill>
          <a:blip r:embed="rId4"/>
          <a:stretch>
            <a:fillRect/>
          </a:stretch>
        </p:blipFill>
        <p:spPr>
          <a:xfrm>
            <a:off x="643467" y="1166198"/>
            <a:ext cx="10905066" cy="4525603"/>
          </a:xfrm>
          <a:prstGeom prst="rect">
            <a:avLst/>
          </a:prstGeom>
        </p:spPr>
      </p:pic>
    </p:spTree>
    <p:extLst>
      <p:ext uri="{BB962C8B-B14F-4D97-AF65-F5344CB8AC3E}">
        <p14:creationId xmlns:p14="http://schemas.microsoft.com/office/powerpoint/2010/main" val="2755182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63"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64" name="Group 10">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65" name="Rectangle 51">
            <a:extLst>
              <a:ext uri="{FF2B5EF4-FFF2-40B4-BE49-F238E27FC236}">
                <a16:creationId xmlns:a16="http://schemas.microsoft.com/office/drawing/2014/main" id="{5FC14DC2-4A54-40AC-8EF3-06CEBE60D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4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3">
            <a:extLst>
              <a:ext uri="{FF2B5EF4-FFF2-40B4-BE49-F238E27FC236}">
                <a16:creationId xmlns:a16="http://schemas.microsoft.com/office/drawing/2014/main" id="{E8EC2BBA-55E7-4DA8-AF56-7DBA1F819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173C978-305F-4540-8ACA-91E9F2C3FC80}"/>
              </a:ext>
            </a:extLst>
          </p:cNvPr>
          <p:cNvPicPr>
            <a:picLocks noGrp="1" noChangeAspect="1"/>
          </p:cNvPicPr>
          <p:nvPr/>
        </p:nvPicPr>
        <p:blipFill>
          <a:blip r:embed="rId4"/>
          <a:stretch>
            <a:fillRect/>
          </a:stretch>
        </p:blipFill>
        <p:spPr>
          <a:xfrm>
            <a:off x="643467" y="1247987"/>
            <a:ext cx="10905066" cy="4362026"/>
          </a:xfrm>
          <a:prstGeom prst="rect">
            <a:avLst/>
          </a:prstGeom>
        </p:spPr>
      </p:pic>
    </p:spTree>
    <p:extLst>
      <p:ext uri="{BB962C8B-B14F-4D97-AF65-F5344CB8AC3E}">
        <p14:creationId xmlns:p14="http://schemas.microsoft.com/office/powerpoint/2010/main" val="3154220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0645E5A-4946-4EC6-A0EB-939E010881FD}"/>
              </a:ext>
            </a:extLst>
          </p:cNvPr>
          <p:cNvPicPr>
            <a:picLocks noChangeAspect="1"/>
          </p:cNvPicPr>
          <p:nvPr/>
        </p:nvPicPr>
        <p:blipFill>
          <a:blip r:embed="rId2"/>
          <a:stretch>
            <a:fillRect/>
          </a:stretch>
        </p:blipFill>
        <p:spPr>
          <a:xfrm>
            <a:off x="434451" y="1070360"/>
            <a:ext cx="11226500" cy="4456233"/>
          </a:xfrm>
          <a:prstGeom prst="rect">
            <a:avLst/>
          </a:prstGeom>
        </p:spPr>
      </p:pic>
    </p:spTree>
    <p:extLst>
      <p:ext uri="{BB962C8B-B14F-4D97-AF65-F5344CB8AC3E}">
        <p14:creationId xmlns:p14="http://schemas.microsoft.com/office/powerpoint/2010/main" val="277870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52" name="Rectangle 51">
            <a:extLst>
              <a:ext uri="{FF2B5EF4-FFF2-40B4-BE49-F238E27FC236}">
                <a16:creationId xmlns:a16="http://schemas.microsoft.com/office/drawing/2014/main" id="{E36F5091-1C0F-4B1E-B370-4498A1DD6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innen, tafel, kantoor, computer&#10;&#10;Automatisch gegenereerde beschrijving">
            <a:extLst>
              <a:ext uri="{FF2B5EF4-FFF2-40B4-BE49-F238E27FC236}">
                <a16:creationId xmlns:a16="http://schemas.microsoft.com/office/drawing/2014/main" id="{1C05BA1C-F659-4FA0-AF97-53612B3F65F1}"/>
              </a:ext>
            </a:extLst>
          </p:cNvPr>
          <p:cNvPicPr>
            <a:picLocks noChangeAspect="1"/>
          </p:cNvPicPr>
          <p:nvPr/>
        </p:nvPicPr>
        <p:blipFill rotWithShape="1">
          <a:blip r:embed="rId4"/>
          <a:srcRect t="3077" r="1" b="6103"/>
          <a:stretch/>
        </p:blipFill>
        <p:spPr>
          <a:xfrm>
            <a:off x="643467" y="643467"/>
            <a:ext cx="10905066" cy="5571066"/>
          </a:xfrm>
          <a:prstGeom prst="rect">
            <a:avLst/>
          </a:prstGeom>
        </p:spPr>
      </p:pic>
      <p:sp>
        <p:nvSpPr>
          <p:cNvPr id="54" name="Rectangle 53">
            <a:extLst>
              <a:ext uri="{FF2B5EF4-FFF2-40B4-BE49-F238E27FC236}">
                <a16:creationId xmlns:a16="http://schemas.microsoft.com/office/drawing/2014/main" id="{E82AB671-CA63-405A-AE84-EB344CD2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BFA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27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751F8DD-EBA5-42F1-9950-084C9A2EA378}"/>
              </a:ext>
            </a:extLst>
          </p:cNvPr>
          <p:cNvSpPr>
            <a:spLocks noGrp="1"/>
          </p:cNvSpPr>
          <p:nvPr>
            <p:ph type="title"/>
          </p:nvPr>
        </p:nvSpPr>
        <p:spPr>
          <a:xfrm>
            <a:off x="1141413" y="618518"/>
            <a:ext cx="4459286" cy="1478570"/>
          </a:xfrm>
        </p:spPr>
        <p:txBody>
          <a:bodyPr>
            <a:normAutofit/>
          </a:bodyPr>
          <a:lstStyle/>
          <a:p>
            <a:r>
              <a:rPr lang="en-US" sz="3200"/>
              <a:t>Anne van winzum</a:t>
            </a:r>
            <a:endParaRPr lang="nl-NL" sz="3200"/>
          </a:p>
        </p:txBody>
      </p:sp>
      <p:sp>
        <p:nvSpPr>
          <p:cNvPr id="3" name="Tijdelijke aanduiding voor inhoud 2">
            <a:extLst>
              <a:ext uri="{FF2B5EF4-FFF2-40B4-BE49-F238E27FC236}">
                <a16:creationId xmlns:a16="http://schemas.microsoft.com/office/drawing/2014/main" id="{39ECFB27-CDB8-42D6-9809-692F7CC86DC7}"/>
              </a:ext>
            </a:extLst>
          </p:cNvPr>
          <p:cNvSpPr>
            <a:spLocks noGrp="1"/>
          </p:cNvSpPr>
          <p:nvPr>
            <p:ph idx="1"/>
          </p:nvPr>
        </p:nvSpPr>
        <p:spPr>
          <a:xfrm>
            <a:off x="1141412" y="1858963"/>
            <a:ext cx="5152128" cy="4355570"/>
          </a:xfrm>
        </p:spPr>
        <p:txBody>
          <a:bodyPr>
            <a:normAutofit fontScale="85000" lnSpcReduction="10000"/>
          </a:bodyPr>
          <a:lstStyle/>
          <a:p>
            <a:r>
              <a:rPr lang="en-US" dirty="0"/>
              <a:t>Anne obtained a bachelor degree in Bioinformatics with a minor in Systems Biology. She graduated at the University of Applied Science in Leiden in 2018. During the last year of her study she interned  at Naturalis Biodiversity Center where she developed a pipeline for the assembling, mapping, annotation and quantification of orchid transcriptomes. Anne joined the </a:t>
            </a:r>
            <a:r>
              <a:rPr lang="en-US" dirty="0" err="1"/>
              <a:t>Hyve</a:t>
            </a:r>
            <a:r>
              <a:rPr lang="en-US" dirty="0"/>
              <a:t> in March 2019 as a data engineer/bioinformatician in the Real World Data group.</a:t>
            </a:r>
            <a:endParaRPr lang="nl-NL" sz="2000" dirty="0"/>
          </a:p>
        </p:txBody>
      </p:sp>
      <p:pic>
        <p:nvPicPr>
          <p:cNvPr id="4" name="Afbeelding 3">
            <a:extLst>
              <a:ext uri="{FF2B5EF4-FFF2-40B4-BE49-F238E27FC236}">
                <a16:creationId xmlns:a16="http://schemas.microsoft.com/office/drawing/2014/main" id="{70AEC8C1-81BC-4343-9592-07B07A276860}"/>
              </a:ext>
            </a:extLst>
          </p:cNvPr>
          <p:cNvPicPr>
            <a:picLocks noChangeAspect="1"/>
          </p:cNvPicPr>
          <p:nvPr/>
        </p:nvPicPr>
        <p:blipFill>
          <a:blip r:embed="rId4"/>
          <a:stretch>
            <a:fillRect/>
          </a:stretch>
        </p:blipFill>
        <p:spPr>
          <a:xfrm>
            <a:off x="7329239" y="456406"/>
            <a:ext cx="2896454" cy="4355571"/>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41" name="Afbeelding 40">
            <a:extLst>
              <a:ext uri="{FF2B5EF4-FFF2-40B4-BE49-F238E27FC236}">
                <a16:creationId xmlns:a16="http://schemas.microsoft.com/office/drawing/2014/main" id="{06C8E36E-B724-4317-844D-7E3547626B5A}"/>
              </a:ext>
            </a:extLst>
          </p:cNvPr>
          <p:cNvPicPr>
            <a:picLocks noChangeAspect="1"/>
          </p:cNvPicPr>
          <p:nvPr/>
        </p:nvPicPr>
        <p:blipFill>
          <a:blip r:embed="rId5"/>
          <a:stretch>
            <a:fillRect/>
          </a:stretch>
        </p:blipFill>
        <p:spPr>
          <a:xfrm>
            <a:off x="6617389" y="5115614"/>
            <a:ext cx="4238415" cy="1216582"/>
          </a:xfrm>
          <a:prstGeom prst="rect">
            <a:avLst/>
          </a:prstGeom>
        </p:spPr>
      </p:pic>
    </p:spTree>
    <p:extLst>
      <p:ext uri="{BB962C8B-B14F-4D97-AF65-F5344CB8AC3E}">
        <p14:creationId xmlns:p14="http://schemas.microsoft.com/office/powerpoint/2010/main" val="418688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E3A69-D99D-4A13-A04C-C077DD0DC652}"/>
              </a:ext>
            </a:extLst>
          </p:cNvPr>
          <p:cNvSpPr>
            <a:spLocks noGrp="1"/>
          </p:cNvSpPr>
          <p:nvPr>
            <p:ph type="title"/>
          </p:nvPr>
        </p:nvSpPr>
        <p:spPr>
          <a:xfrm>
            <a:off x="1141413" y="618518"/>
            <a:ext cx="9905998" cy="1478570"/>
          </a:xfrm>
        </p:spPr>
        <p:txBody>
          <a:bodyPr>
            <a:normAutofit/>
          </a:bodyPr>
          <a:lstStyle/>
          <a:p>
            <a:pPr algn="ctr"/>
            <a:r>
              <a:rPr lang="en-US"/>
              <a:t>GIS Data</a:t>
            </a:r>
            <a:endParaRPr lang="nl-NL"/>
          </a:p>
        </p:txBody>
      </p:sp>
      <p:sp>
        <p:nvSpPr>
          <p:cNvPr id="3" name="Tijdelijke aanduiding voor inhoud 2">
            <a:extLst>
              <a:ext uri="{FF2B5EF4-FFF2-40B4-BE49-F238E27FC236}">
                <a16:creationId xmlns:a16="http://schemas.microsoft.com/office/drawing/2014/main" id="{643CAD12-526B-4E31-B15A-0690B0C9334D}"/>
              </a:ext>
            </a:extLst>
          </p:cNvPr>
          <p:cNvSpPr>
            <a:spLocks noGrp="1"/>
          </p:cNvSpPr>
          <p:nvPr>
            <p:ph idx="1"/>
          </p:nvPr>
        </p:nvSpPr>
        <p:spPr>
          <a:xfrm>
            <a:off x="1141412" y="2249487"/>
            <a:ext cx="4844521" cy="3541714"/>
          </a:xfrm>
        </p:spPr>
        <p:txBody>
          <a:bodyPr anchor="ctr">
            <a:normAutofit/>
          </a:bodyPr>
          <a:lstStyle/>
          <a:p>
            <a:r>
              <a:rPr lang="nl-NL" dirty="0"/>
              <a:t>geografisch informatiesysteem</a:t>
            </a:r>
          </a:p>
          <a:p>
            <a:r>
              <a:rPr lang="nl-NL" dirty="0"/>
              <a:t>Datasets waarbij geografie belangrijk is</a:t>
            </a:r>
          </a:p>
        </p:txBody>
      </p:sp>
      <p:pic>
        <p:nvPicPr>
          <p:cNvPr id="68" name="Afbeelding 67" descr="Afbeelding met tekst, kaart&#10;&#10;Automatisch gegenereerde beschrijving">
            <a:extLst>
              <a:ext uri="{FF2B5EF4-FFF2-40B4-BE49-F238E27FC236}">
                <a16:creationId xmlns:a16="http://schemas.microsoft.com/office/drawing/2014/main" id="{4613D269-5BEA-4FF3-A3B1-D3A83ECDD816}"/>
              </a:ext>
            </a:extLst>
          </p:cNvPr>
          <p:cNvPicPr>
            <a:picLocks noChangeAspect="1"/>
          </p:cNvPicPr>
          <p:nvPr/>
        </p:nvPicPr>
        <p:blipFill rotWithShape="1">
          <a:blip r:embed="rId3"/>
          <a:srcRect l="2058" r="16229" b="-3"/>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54500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88D55-E087-4A92-9232-A431A2F80C0B}"/>
              </a:ext>
            </a:extLst>
          </p:cNvPr>
          <p:cNvSpPr>
            <a:spLocks noGrp="1"/>
          </p:cNvSpPr>
          <p:nvPr>
            <p:ph type="title"/>
          </p:nvPr>
        </p:nvSpPr>
        <p:spPr/>
        <p:txBody>
          <a:bodyPr/>
          <a:lstStyle/>
          <a:p>
            <a:r>
              <a:rPr lang="nl-NL" dirty="0"/>
              <a:t>beschikbare</a:t>
            </a:r>
            <a:r>
              <a:rPr lang="en-US" dirty="0"/>
              <a:t> datasets</a:t>
            </a:r>
            <a:endParaRPr lang="nl-NL" dirty="0"/>
          </a:p>
        </p:txBody>
      </p:sp>
      <p:sp>
        <p:nvSpPr>
          <p:cNvPr id="3" name="Tijdelijke aanduiding voor inhoud 2">
            <a:extLst>
              <a:ext uri="{FF2B5EF4-FFF2-40B4-BE49-F238E27FC236}">
                <a16:creationId xmlns:a16="http://schemas.microsoft.com/office/drawing/2014/main" id="{6436F03C-0B95-4F69-8933-95E12096C6E9}"/>
              </a:ext>
            </a:extLst>
          </p:cNvPr>
          <p:cNvSpPr>
            <a:spLocks noGrp="1"/>
          </p:cNvSpPr>
          <p:nvPr>
            <p:ph idx="1"/>
          </p:nvPr>
        </p:nvSpPr>
        <p:spPr/>
        <p:txBody>
          <a:bodyPr/>
          <a:lstStyle/>
          <a:p>
            <a:r>
              <a:rPr lang="nl-NL" dirty="0"/>
              <a:t>Basisregistratie Ondergrond</a:t>
            </a:r>
          </a:p>
          <a:p>
            <a:r>
              <a:rPr lang="nl-NL" dirty="0"/>
              <a:t>Noordzee Vaarwegmarkeringen</a:t>
            </a:r>
          </a:p>
          <a:p>
            <a:r>
              <a:rPr lang="nl-NL" dirty="0"/>
              <a:t>Beschermde Gebieden Nationale Parken</a:t>
            </a:r>
          </a:p>
          <a:p>
            <a:r>
              <a:rPr lang="nl-NL" dirty="0"/>
              <a:t>Basisregistratie Kadaster</a:t>
            </a:r>
          </a:p>
          <a:p>
            <a:r>
              <a:rPr lang="nl-NL" dirty="0"/>
              <a:t>Actueel Hoogtebestand Nederland</a:t>
            </a:r>
          </a:p>
          <a:p>
            <a:r>
              <a:rPr lang="nl-NL" dirty="0"/>
              <a:t>Windsnelheden 100m hoogte</a:t>
            </a:r>
          </a:p>
        </p:txBody>
      </p:sp>
    </p:spTree>
    <p:extLst>
      <p:ext uri="{BB962C8B-B14F-4D97-AF65-F5344CB8AC3E}">
        <p14:creationId xmlns:p14="http://schemas.microsoft.com/office/powerpoint/2010/main" val="3452362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79552A8-E109-4934-A308-AE7717F9587A}"/>
              </a:ext>
            </a:extLst>
          </p:cNvPr>
          <p:cNvPicPr>
            <a:picLocks noChangeAspect="1"/>
          </p:cNvPicPr>
          <p:nvPr/>
        </p:nvPicPr>
        <p:blipFill>
          <a:blip r:embed="rId2"/>
          <a:stretch>
            <a:fillRect/>
          </a:stretch>
        </p:blipFill>
        <p:spPr>
          <a:xfrm>
            <a:off x="2394011" y="594822"/>
            <a:ext cx="6838766" cy="547101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85682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4" name="Afbeelding 3">
            <a:extLst>
              <a:ext uri="{FF2B5EF4-FFF2-40B4-BE49-F238E27FC236}">
                <a16:creationId xmlns:a16="http://schemas.microsoft.com/office/drawing/2014/main" id="{A98049D8-6EBA-4109-B938-C20569056656}"/>
              </a:ext>
            </a:extLst>
          </p:cNvPr>
          <p:cNvPicPr>
            <a:picLocks noChangeAspect="1"/>
          </p:cNvPicPr>
          <p:nvPr/>
        </p:nvPicPr>
        <p:blipFill rotWithShape="1">
          <a:blip r:embed="rId4"/>
          <a:srcRect t="1434" b="10676"/>
          <a:stretch/>
        </p:blipFill>
        <p:spPr>
          <a:xfrm>
            <a:off x="20" y="10"/>
            <a:ext cx="12191980" cy="6857990"/>
          </a:xfrm>
          <a:prstGeom prst="rect">
            <a:avLst/>
          </a:prstGeom>
        </p:spPr>
      </p:pic>
    </p:spTree>
    <p:extLst>
      <p:ext uri="{BB962C8B-B14F-4D97-AF65-F5344CB8AC3E}">
        <p14:creationId xmlns:p14="http://schemas.microsoft.com/office/powerpoint/2010/main" val="613999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4DDA7-09FE-488A-8077-2779C073ADCF}"/>
              </a:ext>
            </a:extLst>
          </p:cNvPr>
          <p:cNvSpPr>
            <a:spLocks noGrp="1"/>
          </p:cNvSpPr>
          <p:nvPr>
            <p:ph type="title"/>
          </p:nvPr>
        </p:nvSpPr>
        <p:spPr/>
        <p:txBody>
          <a:bodyPr/>
          <a:lstStyle/>
          <a:p>
            <a:r>
              <a:rPr lang="en-US" dirty="0"/>
              <a:t>Buiten de GIS data</a:t>
            </a:r>
            <a:endParaRPr lang="nl-NL" dirty="0"/>
          </a:p>
        </p:txBody>
      </p:sp>
      <p:sp>
        <p:nvSpPr>
          <p:cNvPr id="3" name="Tijdelijke aanduiding voor inhoud 2">
            <a:extLst>
              <a:ext uri="{FF2B5EF4-FFF2-40B4-BE49-F238E27FC236}">
                <a16:creationId xmlns:a16="http://schemas.microsoft.com/office/drawing/2014/main" id="{23983D46-AB87-4D72-BA31-87C5CB6420F9}"/>
              </a:ext>
            </a:extLst>
          </p:cNvPr>
          <p:cNvSpPr>
            <a:spLocks noGrp="1"/>
          </p:cNvSpPr>
          <p:nvPr>
            <p:ph idx="1"/>
          </p:nvPr>
        </p:nvSpPr>
        <p:spPr/>
        <p:txBody>
          <a:bodyPr/>
          <a:lstStyle/>
          <a:p>
            <a:r>
              <a:rPr lang="en-US" dirty="0" err="1"/>
              <a:t>Misschien</a:t>
            </a:r>
            <a:r>
              <a:rPr lang="en-US" dirty="0"/>
              <a:t> </a:t>
            </a:r>
            <a:r>
              <a:rPr lang="en-US" dirty="0" err="1"/>
              <a:t>kom</a:t>
            </a:r>
            <a:r>
              <a:rPr lang="en-US" dirty="0"/>
              <a:t> </a:t>
            </a:r>
            <a:r>
              <a:rPr lang="en-US" dirty="0" err="1"/>
              <a:t>jij</a:t>
            </a:r>
            <a:r>
              <a:rPr lang="en-US" dirty="0"/>
              <a:t> met </a:t>
            </a:r>
            <a:r>
              <a:rPr lang="en-US" dirty="0" err="1"/>
              <a:t>een</a:t>
            </a:r>
            <a:r>
              <a:rPr lang="en-US" dirty="0"/>
              <a:t> </a:t>
            </a:r>
            <a:r>
              <a:rPr lang="en-US" dirty="0" err="1"/>
              <a:t>andere</a:t>
            </a:r>
            <a:r>
              <a:rPr lang="en-US" dirty="0"/>
              <a:t> </a:t>
            </a:r>
            <a:r>
              <a:rPr lang="en-US" dirty="0" err="1"/>
              <a:t>oplossing</a:t>
            </a:r>
            <a:r>
              <a:rPr lang="en-US" dirty="0"/>
              <a:t>! </a:t>
            </a:r>
            <a:endParaRPr lang="nl-NL" dirty="0"/>
          </a:p>
        </p:txBody>
      </p:sp>
      <p:pic>
        <p:nvPicPr>
          <p:cNvPr id="4" name="Afbeelding 3">
            <a:extLst>
              <a:ext uri="{FF2B5EF4-FFF2-40B4-BE49-F238E27FC236}">
                <a16:creationId xmlns:a16="http://schemas.microsoft.com/office/drawing/2014/main" id="{0F4D5DC1-7921-4697-88AB-F00F4642915C}"/>
              </a:ext>
            </a:extLst>
          </p:cNvPr>
          <p:cNvPicPr>
            <a:picLocks noChangeAspect="1"/>
          </p:cNvPicPr>
          <p:nvPr/>
        </p:nvPicPr>
        <p:blipFill>
          <a:blip r:embed="rId2"/>
          <a:stretch>
            <a:fillRect/>
          </a:stretch>
        </p:blipFill>
        <p:spPr>
          <a:xfrm>
            <a:off x="1141412" y="2887529"/>
            <a:ext cx="6237633" cy="3633850"/>
          </a:xfrm>
          <a:prstGeom prst="rect">
            <a:avLst/>
          </a:prstGeom>
        </p:spPr>
      </p:pic>
    </p:spTree>
    <p:extLst>
      <p:ext uri="{BB962C8B-B14F-4D97-AF65-F5344CB8AC3E}">
        <p14:creationId xmlns:p14="http://schemas.microsoft.com/office/powerpoint/2010/main" val="2330091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52" name="Rectangle 51">
            <a:extLst>
              <a:ext uri="{FF2B5EF4-FFF2-40B4-BE49-F238E27FC236}">
                <a16:creationId xmlns:a16="http://schemas.microsoft.com/office/drawing/2014/main" id="{E36F5091-1C0F-4B1E-B370-4498A1DD6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EBA6A95B-BF94-4DCB-9F9E-990C952828A1}"/>
              </a:ext>
            </a:extLst>
          </p:cNvPr>
          <p:cNvPicPr>
            <a:picLocks noChangeAspect="1"/>
          </p:cNvPicPr>
          <p:nvPr/>
        </p:nvPicPr>
        <p:blipFill rotWithShape="1">
          <a:blip r:embed="rId4"/>
          <a:srcRect l="3638" r="21000" b="1"/>
          <a:stretch/>
        </p:blipFill>
        <p:spPr>
          <a:xfrm>
            <a:off x="643467" y="643467"/>
            <a:ext cx="10905066" cy="5571066"/>
          </a:xfrm>
          <a:prstGeom prst="rect">
            <a:avLst/>
          </a:prstGeom>
        </p:spPr>
      </p:pic>
      <p:sp>
        <p:nvSpPr>
          <p:cNvPr id="54" name="Rectangle 53">
            <a:extLst>
              <a:ext uri="{FF2B5EF4-FFF2-40B4-BE49-F238E27FC236}">
                <a16:creationId xmlns:a16="http://schemas.microsoft.com/office/drawing/2014/main" id="{E82AB671-CA63-405A-AE84-EB344CD2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D25D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6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B2E1705-EC4B-40D7-9CC2-7B0D86C9CA80}"/>
              </a:ext>
            </a:extLst>
          </p:cNvPr>
          <p:cNvPicPr>
            <a:picLocks noChangeAspect="1"/>
          </p:cNvPicPr>
          <p:nvPr/>
        </p:nvPicPr>
        <p:blipFill>
          <a:blip r:embed="rId2"/>
          <a:stretch>
            <a:fillRect/>
          </a:stretch>
        </p:blipFill>
        <p:spPr>
          <a:xfrm>
            <a:off x="7807247" y="1158081"/>
            <a:ext cx="2114550" cy="2114550"/>
          </a:xfrm>
          <a:prstGeom prst="rect">
            <a:avLst/>
          </a:prstGeom>
        </p:spPr>
      </p:pic>
      <p:pic>
        <p:nvPicPr>
          <p:cNvPr id="8" name="Afbeelding 7">
            <a:extLst>
              <a:ext uri="{FF2B5EF4-FFF2-40B4-BE49-F238E27FC236}">
                <a16:creationId xmlns:a16="http://schemas.microsoft.com/office/drawing/2014/main" id="{48066D73-E418-4D7F-A585-D3307758CE5A}"/>
              </a:ext>
            </a:extLst>
          </p:cNvPr>
          <p:cNvPicPr>
            <a:picLocks noChangeAspect="1"/>
          </p:cNvPicPr>
          <p:nvPr/>
        </p:nvPicPr>
        <p:blipFill>
          <a:blip r:embed="rId3"/>
          <a:stretch>
            <a:fillRect/>
          </a:stretch>
        </p:blipFill>
        <p:spPr>
          <a:xfrm>
            <a:off x="3941685" y="2895600"/>
            <a:ext cx="3048000" cy="1066800"/>
          </a:xfrm>
          <a:prstGeom prst="rect">
            <a:avLst/>
          </a:prstGeom>
        </p:spPr>
      </p:pic>
      <p:pic>
        <p:nvPicPr>
          <p:cNvPr id="9" name="Afbeelding 8">
            <a:extLst>
              <a:ext uri="{FF2B5EF4-FFF2-40B4-BE49-F238E27FC236}">
                <a16:creationId xmlns:a16="http://schemas.microsoft.com/office/drawing/2014/main" id="{B25EBEF8-8B20-4331-8286-EAD82CA60906}"/>
              </a:ext>
            </a:extLst>
          </p:cNvPr>
          <p:cNvPicPr>
            <a:picLocks noChangeAspect="1"/>
          </p:cNvPicPr>
          <p:nvPr/>
        </p:nvPicPr>
        <p:blipFill>
          <a:blip r:embed="rId4"/>
          <a:stretch>
            <a:fillRect/>
          </a:stretch>
        </p:blipFill>
        <p:spPr>
          <a:xfrm>
            <a:off x="1077120" y="2599532"/>
            <a:ext cx="2562225" cy="2562225"/>
          </a:xfrm>
          <a:prstGeom prst="rect">
            <a:avLst/>
          </a:prstGeom>
        </p:spPr>
      </p:pic>
      <p:sp>
        <p:nvSpPr>
          <p:cNvPr id="2" name="Titel 1">
            <a:extLst>
              <a:ext uri="{FF2B5EF4-FFF2-40B4-BE49-F238E27FC236}">
                <a16:creationId xmlns:a16="http://schemas.microsoft.com/office/drawing/2014/main" id="{F7F186CB-7E2E-45F4-B65F-3B24449D66DB}"/>
              </a:ext>
            </a:extLst>
          </p:cNvPr>
          <p:cNvSpPr>
            <a:spLocks noGrp="1"/>
          </p:cNvSpPr>
          <p:nvPr>
            <p:ph type="title"/>
          </p:nvPr>
        </p:nvSpPr>
        <p:spPr/>
        <p:txBody>
          <a:bodyPr/>
          <a:lstStyle/>
          <a:p>
            <a:r>
              <a:rPr lang="en-US" dirty="0" err="1"/>
              <a:t>Waar</a:t>
            </a:r>
            <a:r>
              <a:rPr lang="en-US" dirty="0"/>
              <a:t> </a:t>
            </a:r>
            <a:r>
              <a:rPr lang="en-US" dirty="0" err="1"/>
              <a:t>geruik</a:t>
            </a:r>
            <a:r>
              <a:rPr lang="en-US" dirty="0"/>
              <a:t> je data </a:t>
            </a:r>
            <a:endParaRPr lang="nl-NL" dirty="0"/>
          </a:p>
        </p:txBody>
      </p:sp>
      <p:sp>
        <p:nvSpPr>
          <p:cNvPr id="3" name="Tijdelijke aanduiding voor inhoud 2">
            <a:extLst>
              <a:ext uri="{FF2B5EF4-FFF2-40B4-BE49-F238E27FC236}">
                <a16:creationId xmlns:a16="http://schemas.microsoft.com/office/drawing/2014/main" id="{EA784C35-9F61-4352-B338-449B0FA8E91B}"/>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F893CFC4-3DD9-4A0D-9495-4CB2DD4E5E7E}"/>
              </a:ext>
            </a:extLst>
          </p:cNvPr>
          <p:cNvPicPr>
            <a:picLocks noChangeAspect="1"/>
          </p:cNvPicPr>
          <p:nvPr/>
        </p:nvPicPr>
        <p:blipFill>
          <a:blip r:embed="rId5"/>
          <a:stretch>
            <a:fillRect/>
          </a:stretch>
        </p:blipFill>
        <p:spPr>
          <a:xfrm>
            <a:off x="323850" y="2181225"/>
            <a:ext cx="4476750" cy="2841687"/>
          </a:xfrm>
          <a:prstGeom prst="rect">
            <a:avLst/>
          </a:prstGeom>
        </p:spPr>
      </p:pic>
      <p:pic>
        <p:nvPicPr>
          <p:cNvPr id="5" name="Afbeelding 4">
            <a:extLst>
              <a:ext uri="{FF2B5EF4-FFF2-40B4-BE49-F238E27FC236}">
                <a16:creationId xmlns:a16="http://schemas.microsoft.com/office/drawing/2014/main" id="{B283AD56-0AD7-4AB4-B49B-4AE630C892A0}"/>
              </a:ext>
            </a:extLst>
          </p:cNvPr>
          <p:cNvPicPr>
            <a:picLocks noChangeAspect="1"/>
          </p:cNvPicPr>
          <p:nvPr/>
        </p:nvPicPr>
        <p:blipFill>
          <a:blip r:embed="rId6"/>
          <a:stretch>
            <a:fillRect/>
          </a:stretch>
        </p:blipFill>
        <p:spPr>
          <a:xfrm>
            <a:off x="5838825" y="3429000"/>
            <a:ext cx="5448300" cy="3113314"/>
          </a:xfrm>
          <a:prstGeom prst="rect">
            <a:avLst/>
          </a:prstGeom>
        </p:spPr>
      </p:pic>
      <p:pic>
        <p:nvPicPr>
          <p:cNvPr id="6" name="Afbeelding 5">
            <a:extLst>
              <a:ext uri="{FF2B5EF4-FFF2-40B4-BE49-F238E27FC236}">
                <a16:creationId xmlns:a16="http://schemas.microsoft.com/office/drawing/2014/main" id="{AAB96B83-3F64-4981-AEC0-6B9471790574}"/>
              </a:ext>
            </a:extLst>
          </p:cNvPr>
          <p:cNvPicPr>
            <a:picLocks noChangeAspect="1"/>
          </p:cNvPicPr>
          <p:nvPr/>
        </p:nvPicPr>
        <p:blipFill>
          <a:blip r:embed="rId7"/>
          <a:stretch>
            <a:fillRect/>
          </a:stretch>
        </p:blipFill>
        <p:spPr>
          <a:xfrm>
            <a:off x="323850" y="5195888"/>
            <a:ext cx="3848100" cy="1190625"/>
          </a:xfrm>
          <a:prstGeom prst="rect">
            <a:avLst/>
          </a:prstGeom>
        </p:spPr>
      </p:pic>
      <p:pic>
        <p:nvPicPr>
          <p:cNvPr id="7" name="Afbeelding 6">
            <a:extLst>
              <a:ext uri="{FF2B5EF4-FFF2-40B4-BE49-F238E27FC236}">
                <a16:creationId xmlns:a16="http://schemas.microsoft.com/office/drawing/2014/main" id="{B7718680-F614-4533-9E1F-417ACFF9A117}"/>
              </a:ext>
            </a:extLst>
          </p:cNvPr>
          <p:cNvPicPr>
            <a:picLocks noChangeAspect="1"/>
          </p:cNvPicPr>
          <p:nvPr/>
        </p:nvPicPr>
        <p:blipFill>
          <a:blip r:embed="rId8"/>
          <a:stretch>
            <a:fillRect/>
          </a:stretch>
        </p:blipFill>
        <p:spPr>
          <a:xfrm>
            <a:off x="6915150" y="618517"/>
            <a:ext cx="4118738" cy="2059369"/>
          </a:xfrm>
          <a:prstGeom prst="rect">
            <a:avLst/>
          </a:prstGeom>
        </p:spPr>
      </p:pic>
      <p:pic>
        <p:nvPicPr>
          <p:cNvPr id="11" name="Afbeelding 10">
            <a:extLst>
              <a:ext uri="{FF2B5EF4-FFF2-40B4-BE49-F238E27FC236}">
                <a16:creationId xmlns:a16="http://schemas.microsoft.com/office/drawing/2014/main" id="{1B7597AF-D3BA-4DF6-9136-7CB37A94CB5F}"/>
              </a:ext>
            </a:extLst>
          </p:cNvPr>
          <p:cNvPicPr>
            <a:picLocks noChangeAspect="1"/>
          </p:cNvPicPr>
          <p:nvPr/>
        </p:nvPicPr>
        <p:blipFill>
          <a:blip r:embed="rId9"/>
          <a:stretch>
            <a:fillRect/>
          </a:stretch>
        </p:blipFill>
        <p:spPr>
          <a:xfrm>
            <a:off x="311511" y="1793876"/>
            <a:ext cx="2962275" cy="1543050"/>
          </a:xfrm>
          <a:prstGeom prst="rect">
            <a:avLst/>
          </a:prstGeom>
        </p:spPr>
      </p:pic>
      <p:pic>
        <p:nvPicPr>
          <p:cNvPr id="12" name="Afbeelding 11">
            <a:extLst>
              <a:ext uri="{FF2B5EF4-FFF2-40B4-BE49-F238E27FC236}">
                <a16:creationId xmlns:a16="http://schemas.microsoft.com/office/drawing/2014/main" id="{A88D8350-3A58-4FD5-8B09-FAB58A1C2CD6}"/>
              </a:ext>
            </a:extLst>
          </p:cNvPr>
          <p:cNvPicPr>
            <a:picLocks noChangeAspect="1"/>
          </p:cNvPicPr>
          <p:nvPr/>
        </p:nvPicPr>
        <p:blipFill>
          <a:blip r:embed="rId10"/>
          <a:stretch>
            <a:fillRect/>
          </a:stretch>
        </p:blipFill>
        <p:spPr>
          <a:xfrm>
            <a:off x="2159914" y="3608508"/>
            <a:ext cx="3962580" cy="2335092"/>
          </a:xfrm>
          <a:prstGeom prst="rect">
            <a:avLst/>
          </a:prstGeom>
        </p:spPr>
      </p:pic>
      <p:pic>
        <p:nvPicPr>
          <p:cNvPr id="13" name="Afbeelding 12">
            <a:extLst>
              <a:ext uri="{FF2B5EF4-FFF2-40B4-BE49-F238E27FC236}">
                <a16:creationId xmlns:a16="http://schemas.microsoft.com/office/drawing/2014/main" id="{F123F2F7-236B-4AD9-BDD5-59F0E8E82FFD}"/>
              </a:ext>
            </a:extLst>
          </p:cNvPr>
          <p:cNvPicPr>
            <a:picLocks noChangeAspect="1"/>
          </p:cNvPicPr>
          <p:nvPr/>
        </p:nvPicPr>
        <p:blipFill>
          <a:blip r:embed="rId11"/>
          <a:stretch>
            <a:fillRect/>
          </a:stretch>
        </p:blipFill>
        <p:spPr>
          <a:xfrm>
            <a:off x="3338078" y="369681"/>
            <a:ext cx="3202989" cy="1976244"/>
          </a:xfrm>
          <a:prstGeom prst="rect">
            <a:avLst/>
          </a:prstGeom>
        </p:spPr>
      </p:pic>
    </p:spTree>
    <p:extLst>
      <p:ext uri="{BB962C8B-B14F-4D97-AF65-F5344CB8AC3E}">
        <p14:creationId xmlns:p14="http://schemas.microsoft.com/office/powerpoint/2010/main" val="33300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249"/>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249"/>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249"/>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249"/>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85E19-1781-4367-A8E8-8E42722B99EF}"/>
              </a:ext>
            </a:extLst>
          </p:cNvPr>
          <p:cNvSpPr>
            <a:spLocks noGrp="1"/>
          </p:cNvSpPr>
          <p:nvPr>
            <p:ph type="title"/>
          </p:nvPr>
        </p:nvSpPr>
        <p:spPr/>
        <p:txBody>
          <a:bodyPr/>
          <a:lstStyle/>
          <a:p>
            <a:r>
              <a:rPr lang="en-US" dirty="0"/>
              <a:t>Wat is Data?</a:t>
            </a:r>
            <a:endParaRPr lang="nl-NL" dirty="0"/>
          </a:p>
        </p:txBody>
      </p:sp>
      <p:pic>
        <p:nvPicPr>
          <p:cNvPr id="4" name="Afbeelding 3">
            <a:extLst>
              <a:ext uri="{FF2B5EF4-FFF2-40B4-BE49-F238E27FC236}">
                <a16:creationId xmlns:a16="http://schemas.microsoft.com/office/drawing/2014/main" id="{CEC1F997-3583-4BDF-B854-8C152F26C602}"/>
              </a:ext>
            </a:extLst>
          </p:cNvPr>
          <p:cNvPicPr>
            <a:picLocks noChangeAspect="1"/>
          </p:cNvPicPr>
          <p:nvPr/>
        </p:nvPicPr>
        <p:blipFill>
          <a:blip r:embed="rId2"/>
          <a:stretch>
            <a:fillRect/>
          </a:stretch>
        </p:blipFill>
        <p:spPr>
          <a:xfrm>
            <a:off x="1247944" y="1833632"/>
            <a:ext cx="8478424" cy="4675264"/>
          </a:xfrm>
          <a:prstGeom prst="rect">
            <a:avLst/>
          </a:prstGeom>
        </p:spPr>
      </p:pic>
    </p:spTree>
    <p:extLst>
      <p:ext uri="{BB962C8B-B14F-4D97-AF65-F5344CB8AC3E}">
        <p14:creationId xmlns:p14="http://schemas.microsoft.com/office/powerpoint/2010/main" val="754712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52" name="Group 5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6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53" name="Group 5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5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5" name="Afbeelding 4">
            <a:extLst>
              <a:ext uri="{FF2B5EF4-FFF2-40B4-BE49-F238E27FC236}">
                <a16:creationId xmlns:a16="http://schemas.microsoft.com/office/drawing/2014/main" id="{63330E8D-F153-42CC-A924-E98B8D95CD70}"/>
              </a:ext>
            </a:extLst>
          </p:cNvPr>
          <p:cNvPicPr>
            <a:picLocks noChangeAspect="1"/>
          </p:cNvPicPr>
          <p:nvPr/>
        </p:nvPicPr>
        <p:blipFill>
          <a:blip r:embed="rId4"/>
          <a:stretch>
            <a:fillRect/>
          </a:stretch>
        </p:blipFill>
        <p:spPr>
          <a:xfrm>
            <a:off x="1940721" y="-1604248"/>
            <a:ext cx="8928099" cy="10066495"/>
          </a:xfrm>
          <a:prstGeom prst="rect">
            <a:avLst/>
          </a:prstGeom>
        </p:spPr>
      </p:pic>
    </p:spTree>
    <p:extLst>
      <p:ext uri="{BB962C8B-B14F-4D97-AF65-F5344CB8AC3E}">
        <p14:creationId xmlns:p14="http://schemas.microsoft.com/office/powerpoint/2010/main" val="357262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8C6A819-71BC-40B9-9766-4126C4F4B26E}"/>
              </a:ext>
            </a:extLst>
          </p:cNvPr>
          <p:cNvPicPr>
            <a:picLocks noGrp="1" noChangeAspect="1"/>
          </p:cNvPicPr>
          <p:nvPr>
            <p:ph idx="1"/>
          </p:nvPr>
        </p:nvPicPr>
        <p:blipFill>
          <a:blip r:embed="rId2"/>
          <a:stretch>
            <a:fillRect/>
          </a:stretch>
        </p:blipFill>
        <p:spPr>
          <a:xfrm>
            <a:off x="6661150" y="2097088"/>
            <a:ext cx="5064113" cy="3953669"/>
          </a:xfrm>
          <a:prstGeom prst="rect">
            <a:avLst/>
          </a:prstGeom>
        </p:spPr>
      </p:pic>
      <p:pic>
        <p:nvPicPr>
          <p:cNvPr id="5" name="Afbeelding 4">
            <a:extLst>
              <a:ext uri="{FF2B5EF4-FFF2-40B4-BE49-F238E27FC236}">
                <a16:creationId xmlns:a16="http://schemas.microsoft.com/office/drawing/2014/main" id="{BC07D885-1B13-4846-B486-4E6F9A5FE89C}"/>
              </a:ext>
            </a:extLst>
          </p:cNvPr>
          <p:cNvPicPr>
            <a:picLocks noChangeAspect="1"/>
          </p:cNvPicPr>
          <p:nvPr/>
        </p:nvPicPr>
        <p:blipFill>
          <a:blip r:embed="rId3"/>
          <a:stretch>
            <a:fillRect/>
          </a:stretch>
        </p:blipFill>
        <p:spPr>
          <a:xfrm>
            <a:off x="617462" y="1602817"/>
            <a:ext cx="5305262" cy="3652366"/>
          </a:xfrm>
          <a:prstGeom prst="rect">
            <a:avLst/>
          </a:prstGeom>
        </p:spPr>
      </p:pic>
    </p:spTree>
    <p:extLst>
      <p:ext uri="{BB962C8B-B14F-4D97-AF65-F5344CB8AC3E}">
        <p14:creationId xmlns:p14="http://schemas.microsoft.com/office/powerpoint/2010/main" val="3740629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4" name="Afbeelding 3" descr="Afbeelding met buiten, staand, wit, honkbal&#10;&#10;Automatisch gegenereerde beschrijving">
            <a:extLst>
              <a:ext uri="{FF2B5EF4-FFF2-40B4-BE49-F238E27FC236}">
                <a16:creationId xmlns:a16="http://schemas.microsoft.com/office/drawing/2014/main" id="{FEECB333-52E7-448A-AC41-A24D618118AD}"/>
              </a:ext>
            </a:extLst>
          </p:cNvPr>
          <p:cNvPicPr>
            <a:picLocks noChangeAspect="1"/>
          </p:cNvPicPr>
          <p:nvPr/>
        </p:nvPicPr>
        <p:blipFill rotWithShape="1">
          <a:blip r:embed="rId4"/>
          <a:srcRect l="15111" r="1" b="1"/>
          <a:stretch/>
        </p:blipFill>
        <p:spPr>
          <a:xfrm>
            <a:off x="20" y="10"/>
            <a:ext cx="12191980" cy="6857990"/>
          </a:xfrm>
          <a:prstGeom prst="rect">
            <a:avLst/>
          </a:prstGeom>
        </p:spPr>
      </p:pic>
    </p:spTree>
    <p:extLst>
      <p:ext uri="{BB962C8B-B14F-4D97-AF65-F5344CB8AC3E}">
        <p14:creationId xmlns:p14="http://schemas.microsoft.com/office/powerpoint/2010/main" val="33407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4" name="Afbeelding 3">
            <a:extLst>
              <a:ext uri="{FF2B5EF4-FFF2-40B4-BE49-F238E27FC236}">
                <a16:creationId xmlns:a16="http://schemas.microsoft.com/office/drawing/2014/main" id="{D1AD7A2E-A02F-4B50-8531-7182F0E07313}"/>
              </a:ext>
            </a:extLst>
          </p:cNvPr>
          <p:cNvPicPr>
            <a:picLocks noChangeAspect="1"/>
          </p:cNvPicPr>
          <p:nvPr/>
        </p:nvPicPr>
        <p:blipFill rotWithShape="1">
          <a:blip r:embed="rId4"/>
          <a:srcRect t="17436" b="7564"/>
          <a:stretch/>
        </p:blipFill>
        <p:spPr>
          <a:xfrm>
            <a:off x="-14288" y="-8038"/>
            <a:ext cx="12206288" cy="6866038"/>
          </a:xfrm>
          <a:prstGeom prst="rect">
            <a:avLst/>
          </a:prstGeom>
        </p:spPr>
      </p:pic>
    </p:spTree>
    <p:extLst>
      <p:ext uri="{BB962C8B-B14F-4D97-AF65-F5344CB8AC3E}">
        <p14:creationId xmlns:p14="http://schemas.microsoft.com/office/powerpoint/2010/main" val="114155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49CFE-B564-40AD-A1A4-DDDAA17A3114}"/>
              </a:ext>
            </a:extLst>
          </p:cNvPr>
          <p:cNvSpPr>
            <a:spLocks noGrp="1"/>
          </p:cNvSpPr>
          <p:nvPr>
            <p:ph type="title"/>
          </p:nvPr>
        </p:nvSpPr>
        <p:spPr>
          <a:xfrm>
            <a:off x="7689850" y="550894"/>
            <a:ext cx="3357561" cy="1478570"/>
          </a:xfrm>
        </p:spPr>
        <p:txBody>
          <a:bodyPr/>
          <a:lstStyle/>
          <a:p>
            <a:r>
              <a:rPr lang="en-US" dirty="0"/>
              <a:t>ANPR</a:t>
            </a:r>
            <a:endParaRPr lang="nl-NL" dirty="0"/>
          </a:p>
        </p:txBody>
      </p:sp>
      <p:sp>
        <p:nvSpPr>
          <p:cNvPr id="3" name="Tijdelijke aanduiding voor inhoud 2">
            <a:extLst>
              <a:ext uri="{FF2B5EF4-FFF2-40B4-BE49-F238E27FC236}">
                <a16:creationId xmlns:a16="http://schemas.microsoft.com/office/drawing/2014/main" id="{614C5133-2A82-4366-864B-978918D91BF5}"/>
              </a:ext>
            </a:extLst>
          </p:cNvPr>
          <p:cNvSpPr>
            <a:spLocks noGrp="1"/>
          </p:cNvSpPr>
          <p:nvPr>
            <p:ph idx="1"/>
          </p:nvPr>
        </p:nvSpPr>
        <p:spPr>
          <a:xfrm>
            <a:off x="7689850" y="2261937"/>
            <a:ext cx="3357561" cy="3529264"/>
          </a:xfrm>
        </p:spPr>
        <p:txBody>
          <a:bodyPr/>
          <a:lstStyle/>
          <a:p>
            <a:endParaRPr lang="nl-NL" dirty="0"/>
          </a:p>
        </p:txBody>
      </p:sp>
      <p:pic>
        <p:nvPicPr>
          <p:cNvPr id="4" name="Afbeelding 3">
            <a:extLst>
              <a:ext uri="{FF2B5EF4-FFF2-40B4-BE49-F238E27FC236}">
                <a16:creationId xmlns:a16="http://schemas.microsoft.com/office/drawing/2014/main" id="{BA43E1BE-071F-43FE-AC83-0951FF74B76E}"/>
              </a:ext>
            </a:extLst>
          </p:cNvPr>
          <p:cNvPicPr>
            <a:picLocks noChangeAspect="1"/>
          </p:cNvPicPr>
          <p:nvPr/>
        </p:nvPicPr>
        <p:blipFill>
          <a:blip r:embed="rId2"/>
          <a:stretch>
            <a:fillRect/>
          </a:stretch>
        </p:blipFill>
        <p:spPr>
          <a:xfrm>
            <a:off x="227597" y="495301"/>
            <a:ext cx="7061200" cy="5295900"/>
          </a:xfrm>
          <a:prstGeom prst="rect">
            <a:avLst/>
          </a:prstGeom>
        </p:spPr>
      </p:pic>
    </p:spTree>
    <p:extLst>
      <p:ext uri="{BB962C8B-B14F-4D97-AF65-F5344CB8AC3E}">
        <p14:creationId xmlns:p14="http://schemas.microsoft.com/office/powerpoint/2010/main" val="2462238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173</Words>
  <Application>Microsoft Office PowerPoint</Application>
  <PresentationFormat>Breedbeeld</PresentationFormat>
  <Paragraphs>24</Paragraphs>
  <Slides>25</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25</vt:i4>
      </vt:variant>
    </vt:vector>
  </HeadingPairs>
  <TitlesOfParts>
    <vt:vector size="29" baseType="lpstr">
      <vt:lpstr>Arial</vt:lpstr>
      <vt:lpstr>Calibri</vt:lpstr>
      <vt:lpstr>Tw Cen MT</vt:lpstr>
      <vt:lpstr>Circuit</vt:lpstr>
      <vt:lpstr>DATASETS</vt:lpstr>
      <vt:lpstr>Anne van winzum</vt:lpstr>
      <vt:lpstr>Waar geruik je data </vt:lpstr>
      <vt:lpstr>Wat is Data?</vt:lpstr>
      <vt:lpstr>PowerPoint-presentatie</vt:lpstr>
      <vt:lpstr>PowerPoint-presentatie</vt:lpstr>
      <vt:lpstr>PowerPoint-presentatie</vt:lpstr>
      <vt:lpstr>PowerPoint-presentatie</vt:lpstr>
      <vt:lpstr>ANPR</vt:lpstr>
      <vt:lpstr>PowerPoint-presentatie</vt:lpstr>
      <vt:lpstr>PowerPoint-presentatie</vt:lpstr>
      <vt:lpstr>PowerPoint-presentatie</vt:lpstr>
      <vt:lpstr>Hoe ga jij de data verzamelen?</vt:lpstr>
      <vt:lpstr>PowerPoint-presentatie</vt:lpstr>
      <vt:lpstr>De data visualiseren </vt:lpstr>
      <vt:lpstr>PowerPoint-presentatie</vt:lpstr>
      <vt:lpstr>PowerPoint-presentatie</vt:lpstr>
      <vt:lpstr>PowerPoint-presentatie</vt:lpstr>
      <vt:lpstr>PowerPoint-presentatie</vt:lpstr>
      <vt:lpstr>GIS Data</vt:lpstr>
      <vt:lpstr>beschikbare datasets</vt:lpstr>
      <vt:lpstr>PowerPoint-presentatie</vt:lpstr>
      <vt:lpstr>PowerPoint-presentatie</vt:lpstr>
      <vt:lpstr>Buiten de GIS data</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DATASETS</dc:title>
  <dc:creator>Rik Langeveld</dc:creator>
  <cp:lastModifiedBy>Rik Langeveld</cp:lastModifiedBy>
  <cp:revision>7</cp:revision>
  <dcterms:created xsi:type="dcterms:W3CDTF">2020-06-05T06:55:47Z</dcterms:created>
  <dcterms:modified xsi:type="dcterms:W3CDTF">2020-06-05T09:32:41Z</dcterms:modified>
</cp:coreProperties>
</file>