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9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D9F8F-AE8D-416E-BE2D-912DB1C95E4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E218D65-F16B-4DA5-A023-B4971F53E5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Sensoren rond de stad heen</a:t>
          </a:r>
        </a:p>
      </dgm:t>
    </dgm:pt>
    <dgm:pt modelId="{25BBEE9A-F10D-4402-A8D4-DF2831CFE1B4}" type="parTrans" cxnId="{5C12FB6E-9308-4E26-936D-15039F566EF1}">
      <dgm:prSet/>
      <dgm:spPr/>
      <dgm:t>
        <a:bodyPr/>
        <a:lstStyle/>
        <a:p>
          <a:endParaRPr lang="en-US"/>
        </a:p>
      </dgm:t>
    </dgm:pt>
    <dgm:pt modelId="{4F90C612-5DFD-448F-A18C-A121D525D2F6}" type="sibTrans" cxnId="{5C12FB6E-9308-4E26-936D-15039F566EF1}">
      <dgm:prSet/>
      <dgm:spPr/>
      <dgm:t>
        <a:bodyPr/>
        <a:lstStyle/>
        <a:p>
          <a:endParaRPr lang="en-US"/>
        </a:p>
      </dgm:t>
    </dgm:pt>
    <dgm:pt modelId="{F8BB92D4-9806-4259-94F1-C0DB1E16E7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Drukke straten rood</a:t>
          </a:r>
        </a:p>
      </dgm:t>
    </dgm:pt>
    <dgm:pt modelId="{3569A7E6-437B-4189-9E2A-58136FF076C0}" type="parTrans" cxnId="{2C5140E5-64E3-433E-B500-59377DF84686}">
      <dgm:prSet/>
      <dgm:spPr/>
      <dgm:t>
        <a:bodyPr/>
        <a:lstStyle/>
        <a:p>
          <a:endParaRPr lang="en-US"/>
        </a:p>
      </dgm:t>
    </dgm:pt>
    <dgm:pt modelId="{98288FD6-19EA-4C49-A173-43B4E54397B8}" type="sibTrans" cxnId="{2C5140E5-64E3-433E-B500-59377DF84686}">
      <dgm:prSet/>
      <dgm:spPr/>
      <dgm:t>
        <a:bodyPr/>
        <a:lstStyle/>
        <a:p>
          <a:endParaRPr lang="en-US"/>
        </a:p>
      </dgm:t>
    </dgm:pt>
    <dgm:pt modelId="{425CCF70-9774-4159-BA93-1DA4561731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Minder druk oranje</a:t>
          </a:r>
        </a:p>
      </dgm:t>
    </dgm:pt>
    <dgm:pt modelId="{4F7B2397-56EA-41B4-B7F8-31BDB92E00F8}" type="parTrans" cxnId="{D3A653AB-913D-4B9E-A7CB-B172F835F754}">
      <dgm:prSet/>
      <dgm:spPr/>
      <dgm:t>
        <a:bodyPr/>
        <a:lstStyle/>
        <a:p>
          <a:endParaRPr lang="en-US"/>
        </a:p>
      </dgm:t>
    </dgm:pt>
    <dgm:pt modelId="{164F35C2-53FE-4F02-9723-713707455001}" type="sibTrans" cxnId="{D3A653AB-913D-4B9E-A7CB-B172F835F754}">
      <dgm:prSet/>
      <dgm:spPr/>
      <dgm:t>
        <a:bodyPr/>
        <a:lstStyle/>
        <a:p>
          <a:endParaRPr lang="en-US"/>
        </a:p>
      </dgm:t>
    </dgm:pt>
    <dgm:pt modelId="{3BF5894E-2902-44AA-894D-6CBCD33532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Rustig groen</a:t>
          </a:r>
        </a:p>
      </dgm:t>
    </dgm:pt>
    <dgm:pt modelId="{737E9B7D-DD17-4F9B-A9D8-FB1B5F6A11D8}" type="parTrans" cxnId="{51F2711A-6D93-48E5-BE5E-C285EC096205}">
      <dgm:prSet/>
      <dgm:spPr/>
      <dgm:t>
        <a:bodyPr/>
        <a:lstStyle/>
        <a:p>
          <a:endParaRPr lang="en-US"/>
        </a:p>
      </dgm:t>
    </dgm:pt>
    <dgm:pt modelId="{0646FD71-F793-49BA-9B08-224630C031BF}" type="sibTrans" cxnId="{51F2711A-6D93-48E5-BE5E-C285EC096205}">
      <dgm:prSet/>
      <dgm:spPr/>
      <dgm:t>
        <a:bodyPr/>
        <a:lstStyle/>
        <a:p>
          <a:endParaRPr lang="en-US"/>
        </a:p>
      </dgm:t>
    </dgm:pt>
    <dgm:pt modelId="{BBF8A23D-55F0-43F1-8DBB-4FD88B3B94F2}" type="pres">
      <dgm:prSet presAssocID="{881D9F8F-AE8D-416E-BE2D-912DB1C95E40}" presName="root" presStyleCnt="0">
        <dgm:presLayoutVars>
          <dgm:dir/>
          <dgm:resizeHandles val="exact"/>
        </dgm:presLayoutVars>
      </dgm:prSet>
      <dgm:spPr/>
    </dgm:pt>
    <dgm:pt modelId="{0659C72D-030B-4D88-A0F3-B7AF516E452E}" type="pres">
      <dgm:prSet presAssocID="{5E218D65-F16B-4DA5-A023-B4971F53E547}" presName="compNode" presStyleCnt="0"/>
      <dgm:spPr/>
    </dgm:pt>
    <dgm:pt modelId="{F1CF95F8-F65B-4428-81EC-70B83C1199CC}" type="pres">
      <dgm:prSet presAssocID="{5E218D65-F16B-4DA5-A023-B4971F53E5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veiligingscamera"/>
        </a:ext>
      </dgm:extLst>
    </dgm:pt>
    <dgm:pt modelId="{A6B95A7C-9CAE-464E-AD57-742F4F893B70}" type="pres">
      <dgm:prSet presAssocID="{5E218D65-F16B-4DA5-A023-B4971F53E547}" presName="spaceRect" presStyleCnt="0"/>
      <dgm:spPr/>
    </dgm:pt>
    <dgm:pt modelId="{99C9B519-A64A-44B8-A1E6-1778C502BBE0}" type="pres">
      <dgm:prSet presAssocID="{5E218D65-F16B-4DA5-A023-B4971F53E547}" presName="textRect" presStyleLbl="revTx" presStyleIdx="0" presStyleCnt="4">
        <dgm:presLayoutVars>
          <dgm:chMax val="1"/>
          <dgm:chPref val="1"/>
        </dgm:presLayoutVars>
      </dgm:prSet>
      <dgm:spPr/>
    </dgm:pt>
    <dgm:pt modelId="{94224BB0-66B5-4490-B04D-D6A6F0B0F6E6}" type="pres">
      <dgm:prSet presAssocID="{4F90C612-5DFD-448F-A18C-A121D525D2F6}" presName="sibTrans" presStyleCnt="0"/>
      <dgm:spPr/>
    </dgm:pt>
    <dgm:pt modelId="{35770CE8-350F-4B18-9599-9829FB16A541}" type="pres">
      <dgm:prSet presAssocID="{F8BB92D4-9806-4259-94F1-C0DB1E16E767}" presName="compNode" presStyleCnt="0"/>
      <dgm:spPr/>
    </dgm:pt>
    <dgm:pt modelId="{8312A76F-DCB4-47C0-B6C8-8E256FC50122}" type="pres">
      <dgm:prSet presAssocID="{F8BB92D4-9806-4259-94F1-C0DB1E16E767}" presName="iconRect" presStyleLbl="node1" presStyleIdx="1" presStyleCnt="4"/>
      <dgm:spPr>
        <a:solidFill>
          <a:srgbClr val="FF0000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5FB712C5-D63D-43DB-AFD1-1DABD86825D5}" type="pres">
      <dgm:prSet presAssocID="{F8BB92D4-9806-4259-94F1-C0DB1E16E767}" presName="spaceRect" presStyleCnt="0"/>
      <dgm:spPr/>
    </dgm:pt>
    <dgm:pt modelId="{C6ACE861-64CA-4A58-8691-CE05339C2204}" type="pres">
      <dgm:prSet presAssocID="{F8BB92D4-9806-4259-94F1-C0DB1E16E767}" presName="textRect" presStyleLbl="revTx" presStyleIdx="1" presStyleCnt="4">
        <dgm:presLayoutVars>
          <dgm:chMax val="1"/>
          <dgm:chPref val="1"/>
        </dgm:presLayoutVars>
      </dgm:prSet>
      <dgm:spPr/>
    </dgm:pt>
    <dgm:pt modelId="{32A5C828-C90A-46D9-BF82-45EC192A7705}" type="pres">
      <dgm:prSet presAssocID="{98288FD6-19EA-4C49-A173-43B4E54397B8}" presName="sibTrans" presStyleCnt="0"/>
      <dgm:spPr/>
    </dgm:pt>
    <dgm:pt modelId="{33A23654-BBF0-4329-AECA-38C970398CD2}" type="pres">
      <dgm:prSet presAssocID="{425CCF70-9774-4159-BA93-1DA45617310F}" presName="compNode" presStyleCnt="0"/>
      <dgm:spPr/>
    </dgm:pt>
    <dgm:pt modelId="{EAFEC98B-E6A2-49AC-A9DE-3C29F29D8B37}" type="pres">
      <dgm:prSet presAssocID="{425CCF70-9774-4159-BA93-1DA45617310F}" presName="iconRect" presStyleLbl="node1" presStyleIdx="2" presStyleCnt="4"/>
      <dgm:spPr>
        <a:solidFill>
          <a:schemeClr val="accent4"/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1BD179EF-519B-456C-BAF1-382D73811D0E}" type="pres">
      <dgm:prSet presAssocID="{425CCF70-9774-4159-BA93-1DA45617310F}" presName="spaceRect" presStyleCnt="0"/>
      <dgm:spPr/>
    </dgm:pt>
    <dgm:pt modelId="{FC156518-DD86-49CF-AE78-7B2C6F07C8BB}" type="pres">
      <dgm:prSet presAssocID="{425CCF70-9774-4159-BA93-1DA45617310F}" presName="textRect" presStyleLbl="revTx" presStyleIdx="2" presStyleCnt="4">
        <dgm:presLayoutVars>
          <dgm:chMax val="1"/>
          <dgm:chPref val="1"/>
        </dgm:presLayoutVars>
      </dgm:prSet>
      <dgm:spPr/>
    </dgm:pt>
    <dgm:pt modelId="{3BB49F84-97D9-4F4E-A01B-848F832D1345}" type="pres">
      <dgm:prSet presAssocID="{164F35C2-53FE-4F02-9723-713707455001}" presName="sibTrans" presStyleCnt="0"/>
      <dgm:spPr/>
    </dgm:pt>
    <dgm:pt modelId="{9DF8F2B8-A952-47D2-B3B4-FA4FDB445FA0}" type="pres">
      <dgm:prSet presAssocID="{3BF5894E-2902-44AA-894D-6CBCD335328C}" presName="compNode" presStyleCnt="0"/>
      <dgm:spPr/>
    </dgm:pt>
    <dgm:pt modelId="{DADE9FCB-50D9-482E-80EB-7332EA58507F}" type="pres">
      <dgm:prSet presAssocID="{3BF5894E-2902-44AA-894D-6CBCD335328C}" presName="iconRect" presStyleLbl="node1" presStyleIdx="3" presStyleCnt="4"/>
      <dgm:spPr>
        <a:solidFill>
          <a:schemeClr val="accent2">
            <a:lumMod val="75000"/>
          </a:schemeClr>
        </a:solid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E3A83995-1F3B-4BBB-B25D-81FCA90B9BEC}" type="pres">
      <dgm:prSet presAssocID="{3BF5894E-2902-44AA-894D-6CBCD335328C}" presName="spaceRect" presStyleCnt="0"/>
      <dgm:spPr/>
    </dgm:pt>
    <dgm:pt modelId="{45A86082-679C-4B51-9883-C2A5682E912B}" type="pres">
      <dgm:prSet presAssocID="{3BF5894E-2902-44AA-894D-6CBCD335328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1F2711A-6D93-48E5-BE5E-C285EC096205}" srcId="{881D9F8F-AE8D-416E-BE2D-912DB1C95E40}" destId="{3BF5894E-2902-44AA-894D-6CBCD335328C}" srcOrd="3" destOrd="0" parTransId="{737E9B7D-DD17-4F9B-A9D8-FB1B5F6A11D8}" sibTransId="{0646FD71-F793-49BA-9B08-224630C031BF}"/>
    <dgm:cxn modelId="{5F2D4F39-B038-4EAF-A809-00D6177F9A88}" type="presOf" srcId="{425CCF70-9774-4159-BA93-1DA45617310F}" destId="{FC156518-DD86-49CF-AE78-7B2C6F07C8BB}" srcOrd="0" destOrd="0" presId="urn:microsoft.com/office/officeart/2018/2/layout/IconLabelList"/>
    <dgm:cxn modelId="{5C12FB6E-9308-4E26-936D-15039F566EF1}" srcId="{881D9F8F-AE8D-416E-BE2D-912DB1C95E40}" destId="{5E218D65-F16B-4DA5-A023-B4971F53E547}" srcOrd="0" destOrd="0" parTransId="{25BBEE9A-F10D-4402-A8D4-DF2831CFE1B4}" sibTransId="{4F90C612-5DFD-448F-A18C-A121D525D2F6}"/>
    <dgm:cxn modelId="{B9E8947E-3398-4525-A0B3-C37A38056C3F}" type="presOf" srcId="{F8BB92D4-9806-4259-94F1-C0DB1E16E767}" destId="{C6ACE861-64CA-4A58-8691-CE05339C2204}" srcOrd="0" destOrd="0" presId="urn:microsoft.com/office/officeart/2018/2/layout/IconLabelList"/>
    <dgm:cxn modelId="{D3A653AB-913D-4B9E-A7CB-B172F835F754}" srcId="{881D9F8F-AE8D-416E-BE2D-912DB1C95E40}" destId="{425CCF70-9774-4159-BA93-1DA45617310F}" srcOrd="2" destOrd="0" parTransId="{4F7B2397-56EA-41B4-B7F8-31BDB92E00F8}" sibTransId="{164F35C2-53FE-4F02-9723-713707455001}"/>
    <dgm:cxn modelId="{56715BBD-4325-443C-9521-5AA8496ABC8B}" type="presOf" srcId="{881D9F8F-AE8D-416E-BE2D-912DB1C95E40}" destId="{BBF8A23D-55F0-43F1-8DBB-4FD88B3B94F2}" srcOrd="0" destOrd="0" presId="urn:microsoft.com/office/officeart/2018/2/layout/IconLabelList"/>
    <dgm:cxn modelId="{E65847D7-C5E0-4883-9771-B3141614820B}" type="presOf" srcId="{3BF5894E-2902-44AA-894D-6CBCD335328C}" destId="{45A86082-679C-4B51-9883-C2A5682E912B}" srcOrd="0" destOrd="0" presId="urn:microsoft.com/office/officeart/2018/2/layout/IconLabelList"/>
    <dgm:cxn modelId="{F0A029DD-79AB-4EC6-BBC0-FFE343E37119}" type="presOf" srcId="{5E218D65-F16B-4DA5-A023-B4971F53E547}" destId="{99C9B519-A64A-44B8-A1E6-1778C502BBE0}" srcOrd="0" destOrd="0" presId="urn:microsoft.com/office/officeart/2018/2/layout/IconLabelList"/>
    <dgm:cxn modelId="{2C5140E5-64E3-433E-B500-59377DF84686}" srcId="{881D9F8F-AE8D-416E-BE2D-912DB1C95E40}" destId="{F8BB92D4-9806-4259-94F1-C0DB1E16E767}" srcOrd="1" destOrd="0" parTransId="{3569A7E6-437B-4189-9E2A-58136FF076C0}" sibTransId="{98288FD6-19EA-4C49-A173-43B4E54397B8}"/>
    <dgm:cxn modelId="{57E6B78B-4D27-4564-98EA-2BF069C2B4E0}" type="presParOf" srcId="{BBF8A23D-55F0-43F1-8DBB-4FD88B3B94F2}" destId="{0659C72D-030B-4D88-A0F3-B7AF516E452E}" srcOrd="0" destOrd="0" presId="urn:microsoft.com/office/officeart/2018/2/layout/IconLabelList"/>
    <dgm:cxn modelId="{6DC73110-8809-4199-B0F2-0AB693841406}" type="presParOf" srcId="{0659C72D-030B-4D88-A0F3-B7AF516E452E}" destId="{F1CF95F8-F65B-4428-81EC-70B83C1199CC}" srcOrd="0" destOrd="0" presId="urn:microsoft.com/office/officeart/2018/2/layout/IconLabelList"/>
    <dgm:cxn modelId="{C2AA2D1E-D746-406A-A526-9CC6D13813D8}" type="presParOf" srcId="{0659C72D-030B-4D88-A0F3-B7AF516E452E}" destId="{A6B95A7C-9CAE-464E-AD57-742F4F893B70}" srcOrd="1" destOrd="0" presId="urn:microsoft.com/office/officeart/2018/2/layout/IconLabelList"/>
    <dgm:cxn modelId="{8D59697D-2956-4BCB-BD55-772952EDE598}" type="presParOf" srcId="{0659C72D-030B-4D88-A0F3-B7AF516E452E}" destId="{99C9B519-A64A-44B8-A1E6-1778C502BBE0}" srcOrd="2" destOrd="0" presId="urn:microsoft.com/office/officeart/2018/2/layout/IconLabelList"/>
    <dgm:cxn modelId="{732EE149-3AE2-446D-B4E9-71333963EB67}" type="presParOf" srcId="{BBF8A23D-55F0-43F1-8DBB-4FD88B3B94F2}" destId="{94224BB0-66B5-4490-B04D-D6A6F0B0F6E6}" srcOrd="1" destOrd="0" presId="urn:microsoft.com/office/officeart/2018/2/layout/IconLabelList"/>
    <dgm:cxn modelId="{E6331581-D5B6-4A3A-9EB7-20F5076EF724}" type="presParOf" srcId="{BBF8A23D-55F0-43F1-8DBB-4FD88B3B94F2}" destId="{35770CE8-350F-4B18-9599-9829FB16A541}" srcOrd="2" destOrd="0" presId="urn:microsoft.com/office/officeart/2018/2/layout/IconLabelList"/>
    <dgm:cxn modelId="{320AF681-EC66-4AEF-9115-7801D1554A92}" type="presParOf" srcId="{35770CE8-350F-4B18-9599-9829FB16A541}" destId="{8312A76F-DCB4-47C0-B6C8-8E256FC50122}" srcOrd="0" destOrd="0" presId="urn:microsoft.com/office/officeart/2018/2/layout/IconLabelList"/>
    <dgm:cxn modelId="{504D7752-6BAB-4179-8807-5A43816ACE99}" type="presParOf" srcId="{35770CE8-350F-4B18-9599-9829FB16A541}" destId="{5FB712C5-D63D-43DB-AFD1-1DABD86825D5}" srcOrd="1" destOrd="0" presId="urn:microsoft.com/office/officeart/2018/2/layout/IconLabelList"/>
    <dgm:cxn modelId="{171AB005-DA9F-4862-A884-05357C4033F5}" type="presParOf" srcId="{35770CE8-350F-4B18-9599-9829FB16A541}" destId="{C6ACE861-64CA-4A58-8691-CE05339C2204}" srcOrd="2" destOrd="0" presId="urn:microsoft.com/office/officeart/2018/2/layout/IconLabelList"/>
    <dgm:cxn modelId="{226A84C2-0B64-4A29-BACD-C8A05516CE4C}" type="presParOf" srcId="{BBF8A23D-55F0-43F1-8DBB-4FD88B3B94F2}" destId="{32A5C828-C90A-46D9-BF82-45EC192A7705}" srcOrd="3" destOrd="0" presId="urn:microsoft.com/office/officeart/2018/2/layout/IconLabelList"/>
    <dgm:cxn modelId="{0DF5E98D-3024-41E9-AC64-DDFBD30A9943}" type="presParOf" srcId="{BBF8A23D-55F0-43F1-8DBB-4FD88B3B94F2}" destId="{33A23654-BBF0-4329-AECA-38C970398CD2}" srcOrd="4" destOrd="0" presId="urn:microsoft.com/office/officeart/2018/2/layout/IconLabelList"/>
    <dgm:cxn modelId="{C9526B08-E5CC-4754-A8C6-FC780C16D3D4}" type="presParOf" srcId="{33A23654-BBF0-4329-AECA-38C970398CD2}" destId="{EAFEC98B-E6A2-49AC-A9DE-3C29F29D8B37}" srcOrd="0" destOrd="0" presId="urn:microsoft.com/office/officeart/2018/2/layout/IconLabelList"/>
    <dgm:cxn modelId="{23613E16-89CD-4525-972A-6FEA12BF8F71}" type="presParOf" srcId="{33A23654-BBF0-4329-AECA-38C970398CD2}" destId="{1BD179EF-519B-456C-BAF1-382D73811D0E}" srcOrd="1" destOrd="0" presId="urn:microsoft.com/office/officeart/2018/2/layout/IconLabelList"/>
    <dgm:cxn modelId="{EC0D6EF7-BE26-4754-B800-462B3E0416DB}" type="presParOf" srcId="{33A23654-BBF0-4329-AECA-38C970398CD2}" destId="{FC156518-DD86-49CF-AE78-7B2C6F07C8BB}" srcOrd="2" destOrd="0" presId="urn:microsoft.com/office/officeart/2018/2/layout/IconLabelList"/>
    <dgm:cxn modelId="{5024301C-2F47-4BEE-AC9B-5946E568DEFE}" type="presParOf" srcId="{BBF8A23D-55F0-43F1-8DBB-4FD88B3B94F2}" destId="{3BB49F84-97D9-4F4E-A01B-848F832D1345}" srcOrd="5" destOrd="0" presId="urn:microsoft.com/office/officeart/2018/2/layout/IconLabelList"/>
    <dgm:cxn modelId="{118DF13C-0472-4966-8D3F-A9279C9ECBD8}" type="presParOf" srcId="{BBF8A23D-55F0-43F1-8DBB-4FD88B3B94F2}" destId="{9DF8F2B8-A952-47D2-B3B4-FA4FDB445FA0}" srcOrd="6" destOrd="0" presId="urn:microsoft.com/office/officeart/2018/2/layout/IconLabelList"/>
    <dgm:cxn modelId="{F9A4CE43-58D1-408F-98FC-643008BDA6FE}" type="presParOf" srcId="{9DF8F2B8-A952-47D2-B3B4-FA4FDB445FA0}" destId="{DADE9FCB-50D9-482E-80EB-7332EA58507F}" srcOrd="0" destOrd="0" presId="urn:microsoft.com/office/officeart/2018/2/layout/IconLabelList"/>
    <dgm:cxn modelId="{92F7EEFB-4E1A-440A-B708-6E2475221364}" type="presParOf" srcId="{9DF8F2B8-A952-47D2-B3B4-FA4FDB445FA0}" destId="{E3A83995-1F3B-4BBB-B25D-81FCA90B9BEC}" srcOrd="1" destOrd="0" presId="urn:microsoft.com/office/officeart/2018/2/layout/IconLabelList"/>
    <dgm:cxn modelId="{1A16A6F7-3886-4060-B97C-76BA68B10BC3}" type="presParOf" srcId="{9DF8F2B8-A952-47D2-B3B4-FA4FDB445FA0}" destId="{45A86082-679C-4B51-9883-C2A5682E91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B162C-505B-431F-B620-225E86E2E14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EE536869-AA6E-4ABC-9610-1DEC7786E90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Speciale bankjes voor 1,5 M</a:t>
          </a:r>
          <a:endParaRPr lang="en-US"/>
        </a:p>
      </dgm:t>
    </dgm:pt>
    <dgm:pt modelId="{90878D2B-3505-4787-BF85-765406A541C9}" type="parTrans" cxnId="{B0AD78B9-A482-460C-9836-62E251B4FDCD}">
      <dgm:prSet/>
      <dgm:spPr/>
      <dgm:t>
        <a:bodyPr/>
        <a:lstStyle/>
        <a:p>
          <a:endParaRPr lang="en-US"/>
        </a:p>
      </dgm:t>
    </dgm:pt>
    <dgm:pt modelId="{62FB60A3-EE8F-4C18-8727-02CDF7BC71CF}" type="sibTrans" cxnId="{B0AD78B9-A482-460C-9836-62E251B4FDCD}">
      <dgm:prSet/>
      <dgm:spPr/>
      <dgm:t>
        <a:bodyPr/>
        <a:lstStyle/>
        <a:p>
          <a:endParaRPr lang="en-US"/>
        </a:p>
      </dgm:t>
    </dgm:pt>
    <dgm:pt modelId="{0D4CFF41-17C8-495D-A09A-8BA80BA7FAE2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2 ideeën combineren</a:t>
          </a:r>
          <a:endParaRPr lang="en-US"/>
        </a:p>
      </dgm:t>
    </dgm:pt>
    <dgm:pt modelId="{C3A0C3D1-1AC0-4202-83C9-1D8143082CC9}" type="parTrans" cxnId="{B61BD8D0-A62C-4F47-9753-043C3152C36F}">
      <dgm:prSet/>
      <dgm:spPr/>
      <dgm:t>
        <a:bodyPr/>
        <a:lstStyle/>
        <a:p>
          <a:endParaRPr lang="en-US"/>
        </a:p>
      </dgm:t>
    </dgm:pt>
    <dgm:pt modelId="{EC180BC6-733C-454C-85DE-1C51A640A98A}" type="sibTrans" cxnId="{B61BD8D0-A62C-4F47-9753-043C3152C36F}">
      <dgm:prSet/>
      <dgm:spPr/>
      <dgm:t>
        <a:bodyPr/>
        <a:lstStyle/>
        <a:p>
          <a:endParaRPr lang="en-US"/>
        </a:p>
      </dgm:t>
    </dgm:pt>
    <dgm:pt modelId="{D4197ACD-B18F-490C-8E04-84135D1F98F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Strak design</a:t>
          </a:r>
          <a:endParaRPr lang="en-US"/>
        </a:p>
      </dgm:t>
    </dgm:pt>
    <dgm:pt modelId="{1BEC39C4-D414-4CD6-BFA0-116A746272F9}" type="parTrans" cxnId="{02B2DF17-9C6D-417B-81E2-FCF68D5ABC99}">
      <dgm:prSet/>
      <dgm:spPr/>
      <dgm:t>
        <a:bodyPr/>
        <a:lstStyle/>
        <a:p>
          <a:endParaRPr lang="en-US"/>
        </a:p>
      </dgm:t>
    </dgm:pt>
    <dgm:pt modelId="{D1140504-4EFB-4870-AEFB-9A343E83A717}" type="sibTrans" cxnId="{02B2DF17-9C6D-417B-81E2-FCF68D5ABC99}">
      <dgm:prSet/>
      <dgm:spPr/>
      <dgm:t>
        <a:bodyPr/>
        <a:lstStyle/>
        <a:p>
          <a:endParaRPr lang="en-US"/>
        </a:p>
      </dgm:t>
    </dgm:pt>
    <dgm:pt modelId="{19712F6E-B9AF-4562-ABF0-ED0D228AD14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Veilig kunnen zitten</a:t>
          </a:r>
          <a:endParaRPr lang="en-US"/>
        </a:p>
      </dgm:t>
    </dgm:pt>
    <dgm:pt modelId="{165D3577-E6AD-4A2D-9A9B-F18B3618D65F}" type="parTrans" cxnId="{4B6E7824-F630-4D19-B81D-1CA8E9DAD7CA}">
      <dgm:prSet/>
      <dgm:spPr/>
      <dgm:t>
        <a:bodyPr/>
        <a:lstStyle/>
        <a:p>
          <a:endParaRPr lang="en-US"/>
        </a:p>
      </dgm:t>
    </dgm:pt>
    <dgm:pt modelId="{D4789DCD-8F41-4EDC-AE28-7B7078B2F272}" type="sibTrans" cxnId="{4B6E7824-F630-4D19-B81D-1CA8E9DAD7CA}">
      <dgm:prSet/>
      <dgm:spPr/>
      <dgm:t>
        <a:bodyPr/>
        <a:lstStyle/>
        <a:p>
          <a:endParaRPr lang="en-US"/>
        </a:p>
      </dgm:t>
    </dgm:pt>
    <dgm:pt modelId="{0CAFD2F3-42F2-41E7-B7A2-80EB49241017}" type="pres">
      <dgm:prSet presAssocID="{B8FB162C-505B-431F-B620-225E86E2E147}" presName="root" presStyleCnt="0">
        <dgm:presLayoutVars>
          <dgm:dir/>
          <dgm:resizeHandles val="exact"/>
        </dgm:presLayoutVars>
      </dgm:prSet>
      <dgm:spPr/>
    </dgm:pt>
    <dgm:pt modelId="{198928EA-1B28-4F29-B88C-A180BA934645}" type="pres">
      <dgm:prSet presAssocID="{EE536869-AA6E-4ABC-9610-1DEC7786E906}" presName="compNode" presStyleCnt="0"/>
      <dgm:spPr/>
    </dgm:pt>
    <dgm:pt modelId="{7BB235C4-C8B5-49B2-9549-68FE5CC17F95}" type="pres">
      <dgm:prSet presAssocID="{EE536869-AA6E-4ABC-9610-1DEC7786E9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ermakerswerk"/>
        </a:ext>
      </dgm:extLst>
    </dgm:pt>
    <dgm:pt modelId="{3D9E3443-F19C-4A12-BA80-67F6C4823FC2}" type="pres">
      <dgm:prSet presAssocID="{EE536869-AA6E-4ABC-9610-1DEC7786E906}" presName="spaceRect" presStyleCnt="0"/>
      <dgm:spPr/>
    </dgm:pt>
    <dgm:pt modelId="{90DC71AB-CF36-46EB-9F22-E2EB703DB300}" type="pres">
      <dgm:prSet presAssocID="{EE536869-AA6E-4ABC-9610-1DEC7786E906}" presName="textRect" presStyleLbl="revTx" presStyleIdx="0" presStyleCnt="4">
        <dgm:presLayoutVars>
          <dgm:chMax val="1"/>
          <dgm:chPref val="1"/>
        </dgm:presLayoutVars>
      </dgm:prSet>
      <dgm:spPr/>
    </dgm:pt>
    <dgm:pt modelId="{9B100702-3BDF-4B3D-A770-A8745EAEC656}" type="pres">
      <dgm:prSet presAssocID="{62FB60A3-EE8F-4C18-8727-02CDF7BC71CF}" presName="sibTrans" presStyleCnt="0"/>
      <dgm:spPr/>
    </dgm:pt>
    <dgm:pt modelId="{54F28B86-CD5D-4CC2-9CF6-134F8C091EB8}" type="pres">
      <dgm:prSet presAssocID="{0D4CFF41-17C8-495D-A09A-8BA80BA7FAE2}" presName="compNode" presStyleCnt="0"/>
      <dgm:spPr/>
    </dgm:pt>
    <dgm:pt modelId="{25239E34-D002-449F-805E-7EC4E4A3012E}" type="pres">
      <dgm:prSet presAssocID="{0D4CFF41-17C8-495D-A09A-8BA80BA7FA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784305D-46CF-4EDB-8B9D-F243A6D57962}" type="pres">
      <dgm:prSet presAssocID="{0D4CFF41-17C8-495D-A09A-8BA80BA7FAE2}" presName="spaceRect" presStyleCnt="0"/>
      <dgm:spPr/>
    </dgm:pt>
    <dgm:pt modelId="{AB817D65-DEE0-47A3-AB70-D0FE2977B03B}" type="pres">
      <dgm:prSet presAssocID="{0D4CFF41-17C8-495D-A09A-8BA80BA7FAE2}" presName="textRect" presStyleLbl="revTx" presStyleIdx="1" presStyleCnt="4">
        <dgm:presLayoutVars>
          <dgm:chMax val="1"/>
          <dgm:chPref val="1"/>
        </dgm:presLayoutVars>
      </dgm:prSet>
      <dgm:spPr/>
    </dgm:pt>
    <dgm:pt modelId="{9CFBA9A7-5E9C-421B-A412-53535B733678}" type="pres">
      <dgm:prSet presAssocID="{EC180BC6-733C-454C-85DE-1C51A640A98A}" presName="sibTrans" presStyleCnt="0"/>
      <dgm:spPr/>
    </dgm:pt>
    <dgm:pt modelId="{5EC66086-5618-42D0-8493-C880E79A4FCF}" type="pres">
      <dgm:prSet presAssocID="{D4197ACD-B18F-490C-8E04-84135D1F98F0}" presName="compNode" presStyleCnt="0"/>
      <dgm:spPr/>
    </dgm:pt>
    <dgm:pt modelId="{C0DCFB55-26C1-42C7-8BA0-D4393A505DE7}" type="pres">
      <dgm:prSet presAssocID="{D4197ACD-B18F-490C-8E04-84135D1F98F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2CD21842-8FEC-4394-96F6-C8720DF32725}" type="pres">
      <dgm:prSet presAssocID="{D4197ACD-B18F-490C-8E04-84135D1F98F0}" presName="spaceRect" presStyleCnt="0"/>
      <dgm:spPr/>
    </dgm:pt>
    <dgm:pt modelId="{17CE3095-32AD-4908-8FC4-29934266A65B}" type="pres">
      <dgm:prSet presAssocID="{D4197ACD-B18F-490C-8E04-84135D1F98F0}" presName="textRect" presStyleLbl="revTx" presStyleIdx="2" presStyleCnt="4">
        <dgm:presLayoutVars>
          <dgm:chMax val="1"/>
          <dgm:chPref val="1"/>
        </dgm:presLayoutVars>
      </dgm:prSet>
      <dgm:spPr/>
    </dgm:pt>
    <dgm:pt modelId="{A9340121-1C0F-448E-87A4-E1A651F4B440}" type="pres">
      <dgm:prSet presAssocID="{D1140504-4EFB-4870-AEFB-9A343E83A717}" presName="sibTrans" presStyleCnt="0"/>
      <dgm:spPr/>
    </dgm:pt>
    <dgm:pt modelId="{03043795-B81B-4FE3-976E-8BB7CA84AAF2}" type="pres">
      <dgm:prSet presAssocID="{19712F6E-B9AF-4562-ABF0-ED0D228AD14E}" presName="compNode" presStyleCnt="0"/>
      <dgm:spPr/>
    </dgm:pt>
    <dgm:pt modelId="{F8CAD0C8-948B-4135-B4C5-4A0F14FAEF1A}" type="pres">
      <dgm:prSet presAssocID="{19712F6E-B9AF-4562-ABF0-ED0D228AD14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2CF33E78-6956-4A04-A035-5CC59F1ED0DB}" type="pres">
      <dgm:prSet presAssocID="{19712F6E-B9AF-4562-ABF0-ED0D228AD14E}" presName="spaceRect" presStyleCnt="0"/>
      <dgm:spPr/>
    </dgm:pt>
    <dgm:pt modelId="{27E8C3C7-E792-4B33-AF0A-79D08EEC52E8}" type="pres">
      <dgm:prSet presAssocID="{19712F6E-B9AF-4562-ABF0-ED0D228AD14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2B2DF17-9C6D-417B-81E2-FCF68D5ABC99}" srcId="{B8FB162C-505B-431F-B620-225E86E2E147}" destId="{D4197ACD-B18F-490C-8E04-84135D1F98F0}" srcOrd="2" destOrd="0" parTransId="{1BEC39C4-D414-4CD6-BFA0-116A746272F9}" sibTransId="{D1140504-4EFB-4870-AEFB-9A343E83A717}"/>
    <dgm:cxn modelId="{4B6E7824-F630-4D19-B81D-1CA8E9DAD7CA}" srcId="{B8FB162C-505B-431F-B620-225E86E2E147}" destId="{19712F6E-B9AF-4562-ABF0-ED0D228AD14E}" srcOrd="3" destOrd="0" parTransId="{165D3577-E6AD-4A2D-9A9B-F18B3618D65F}" sibTransId="{D4789DCD-8F41-4EDC-AE28-7B7078B2F272}"/>
    <dgm:cxn modelId="{F3E0D23F-97AA-4403-92DA-61422FB41A0C}" type="presOf" srcId="{0D4CFF41-17C8-495D-A09A-8BA80BA7FAE2}" destId="{AB817D65-DEE0-47A3-AB70-D0FE2977B03B}" srcOrd="0" destOrd="0" presId="urn:microsoft.com/office/officeart/2018/2/layout/IconLabelList"/>
    <dgm:cxn modelId="{DA79BC67-A010-4737-9C7D-404FA719BBA6}" type="presOf" srcId="{EE536869-AA6E-4ABC-9610-1DEC7786E906}" destId="{90DC71AB-CF36-46EB-9F22-E2EB703DB300}" srcOrd="0" destOrd="0" presId="urn:microsoft.com/office/officeart/2018/2/layout/IconLabelList"/>
    <dgm:cxn modelId="{A2E11C59-F195-4036-BE2C-3FAD3404F231}" type="presOf" srcId="{D4197ACD-B18F-490C-8E04-84135D1F98F0}" destId="{17CE3095-32AD-4908-8FC4-29934266A65B}" srcOrd="0" destOrd="0" presId="urn:microsoft.com/office/officeart/2018/2/layout/IconLabelList"/>
    <dgm:cxn modelId="{2D8B79AD-3932-4E9A-862C-637F6656F4C2}" type="presOf" srcId="{19712F6E-B9AF-4562-ABF0-ED0D228AD14E}" destId="{27E8C3C7-E792-4B33-AF0A-79D08EEC52E8}" srcOrd="0" destOrd="0" presId="urn:microsoft.com/office/officeart/2018/2/layout/IconLabelList"/>
    <dgm:cxn modelId="{B0AD78B9-A482-460C-9836-62E251B4FDCD}" srcId="{B8FB162C-505B-431F-B620-225E86E2E147}" destId="{EE536869-AA6E-4ABC-9610-1DEC7786E906}" srcOrd="0" destOrd="0" parTransId="{90878D2B-3505-4787-BF85-765406A541C9}" sibTransId="{62FB60A3-EE8F-4C18-8727-02CDF7BC71CF}"/>
    <dgm:cxn modelId="{B61BD8D0-A62C-4F47-9753-043C3152C36F}" srcId="{B8FB162C-505B-431F-B620-225E86E2E147}" destId="{0D4CFF41-17C8-495D-A09A-8BA80BA7FAE2}" srcOrd="1" destOrd="0" parTransId="{C3A0C3D1-1AC0-4202-83C9-1D8143082CC9}" sibTransId="{EC180BC6-733C-454C-85DE-1C51A640A98A}"/>
    <dgm:cxn modelId="{1079D7FE-E648-4600-ADC8-AEED3DC1A29E}" type="presOf" srcId="{B8FB162C-505B-431F-B620-225E86E2E147}" destId="{0CAFD2F3-42F2-41E7-B7A2-80EB49241017}" srcOrd="0" destOrd="0" presId="urn:microsoft.com/office/officeart/2018/2/layout/IconLabelList"/>
    <dgm:cxn modelId="{8E9001BD-36E1-4F51-BB43-DE566DA20F3F}" type="presParOf" srcId="{0CAFD2F3-42F2-41E7-B7A2-80EB49241017}" destId="{198928EA-1B28-4F29-B88C-A180BA934645}" srcOrd="0" destOrd="0" presId="urn:microsoft.com/office/officeart/2018/2/layout/IconLabelList"/>
    <dgm:cxn modelId="{043EE408-6FC5-49F2-9D12-7FD746ED5727}" type="presParOf" srcId="{198928EA-1B28-4F29-B88C-A180BA934645}" destId="{7BB235C4-C8B5-49B2-9549-68FE5CC17F95}" srcOrd="0" destOrd="0" presId="urn:microsoft.com/office/officeart/2018/2/layout/IconLabelList"/>
    <dgm:cxn modelId="{AB17C253-F372-442E-9467-6F4844FB32B5}" type="presParOf" srcId="{198928EA-1B28-4F29-B88C-A180BA934645}" destId="{3D9E3443-F19C-4A12-BA80-67F6C4823FC2}" srcOrd="1" destOrd="0" presId="urn:microsoft.com/office/officeart/2018/2/layout/IconLabelList"/>
    <dgm:cxn modelId="{844D0334-E9D3-4F2A-8B16-95B41423BA9B}" type="presParOf" srcId="{198928EA-1B28-4F29-B88C-A180BA934645}" destId="{90DC71AB-CF36-46EB-9F22-E2EB703DB300}" srcOrd="2" destOrd="0" presId="urn:microsoft.com/office/officeart/2018/2/layout/IconLabelList"/>
    <dgm:cxn modelId="{5E2BEFE1-2C81-48F6-8556-7FD5210B1160}" type="presParOf" srcId="{0CAFD2F3-42F2-41E7-B7A2-80EB49241017}" destId="{9B100702-3BDF-4B3D-A770-A8745EAEC656}" srcOrd="1" destOrd="0" presId="urn:microsoft.com/office/officeart/2018/2/layout/IconLabelList"/>
    <dgm:cxn modelId="{75704393-93C3-4877-BD67-674D3D51E81E}" type="presParOf" srcId="{0CAFD2F3-42F2-41E7-B7A2-80EB49241017}" destId="{54F28B86-CD5D-4CC2-9CF6-134F8C091EB8}" srcOrd="2" destOrd="0" presId="urn:microsoft.com/office/officeart/2018/2/layout/IconLabelList"/>
    <dgm:cxn modelId="{E83965C3-B636-4082-9D48-C05AC0ACB441}" type="presParOf" srcId="{54F28B86-CD5D-4CC2-9CF6-134F8C091EB8}" destId="{25239E34-D002-449F-805E-7EC4E4A3012E}" srcOrd="0" destOrd="0" presId="urn:microsoft.com/office/officeart/2018/2/layout/IconLabelList"/>
    <dgm:cxn modelId="{7E59F4FB-B3B0-4A2D-9997-71CAD74CAEEA}" type="presParOf" srcId="{54F28B86-CD5D-4CC2-9CF6-134F8C091EB8}" destId="{8784305D-46CF-4EDB-8B9D-F243A6D57962}" srcOrd="1" destOrd="0" presId="urn:microsoft.com/office/officeart/2018/2/layout/IconLabelList"/>
    <dgm:cxn modelId="{4000349D-9C58-4CE6-8C6B-32B598697263}" type="presParOf" srcId="{54F28B86-CD5D-4CC2-9CF6-134F8C091EB8}" destId="{AB817D65-DEE0-47A3-AB70-D0FE2977B03B}" srcOrd="2" destOrd="0" presId="urn:microsoft.com/office/officeart/2018/2/layout/IconLabelList"/>
    <dgm:cxn modelId="{8A3C03FF-699B-4CB2-8006-6251D51FC5FD}" type="presParOf" srcId="{0CAFD2F3-42F2-41E7-B7A2-80EB49241017}" destId="{9CFBA9A7-5E9C-421B-A412-53535B733678}" srcOrd="3" destOrd="0" presId="urn:microsoft.com/office/officeart/2018/2/layout/IconLabelList"/>
    <dgm:cxn modelId="{342D22FB-F9F4-4676-856F-18B4EADBB1A3}" type="presParOf" srcId="{0CAFD2F3-42F2-41E7-B7A2-80EB49241017}" destId="{5EC66086-5618-42D0-8493-C880E79A4FCF}" srcOrd="4" destOrd="0" presId="urn:microsoft.com/office/officeart/2018/2/layout/IconLabelList"/>
    <dgm:cxn modelId="{CBE713F8-6572-4509-A18A-DE103F6C74EE}" type="presParOf" srcId="{5EC66086-5618-42D0-8493-C880E79A4FCF}" destId="{C0DCFB55-26C1-42C7-8BA0-D4393A505DE7}" srcOrd="0" destOrd="0" presId="urn:microsoft.com/office/officeart/2018/2/layout/IconLabelList"/>
    <dgm:cxn modelId="{2815FAB2-8EF2-4F0A-B3CB-AA62791092E2}" type="presParOf" srcId="{5EC66086-5618-42D0-8493-C880E79A4FCF}" destId="{2CD21842-8FEC-4394-96F6-C8720DF32725}" srcOrd="1" destOrd="0" presId="urn:microsoft.com/office/officeart/2018/2/layout/IconLabelList"/>
    <dgm:cxn modelId="{46C5F896-FDB8-416F-A916-15D4D3693724}" type="presParOf" srcId="{5EC66086-5618-42D0-8493-C880E79A4FCF}" destId="{17CE3095-32AD-4908-8FC4-29934266A65B}" srcOrd="2" destOrd="0" presId="urn:microsoft.com/office/officeart/2018/2/layout/IconLabelList"/>
    <dgm:cxn modelId="{6AF75A97-C44D-40B1-9302-0B3269D55F91}" type="presParOf" srcId="{0CAFD2F3-42F2-41E7-B7A2-80EB49241017}" destId="{A9340121-1C0F-448E-87A4-E1A651F4B440}" srcOrd="5" destOrd="0" presId="urn:microsoft.com/office/officeart/2018/2/layout/IconLabelList"/>
    <dgm:cxn modelId="{DAFD0A1C-DD86-4FF8-B233-70379DD77F1B}" type="presParOf" srcId="{0CAFD2F3-42F2-41E7-B7A2-80EB49241017}" destId="{03043795-B81B-4FE3-976E-8BB7CA84AAF2}" srcOrd="6" destOrd="0" presId="urn:microsoft.com/office/officeart/2018/2/layout/IconLabelList"/>
    <dgm:cxn modelId="{DB53A083-0872-42C4-BF99-4FEEB8775280}" type="presParOf" srcId="{03043795-B81B-4FE3-976E-8BB7CA84AAF2}" destId="{F8CAD0C8-948B-4135-B4C5-4A0F14FAEF1A}" srcOrd="0" destOrd="0" presId="urn:microsoft.com/office/officeart/2018/2/layout/IconLabelList"/>
    <dgm:cxn modelId="{91D128E4-85B7-492E-B976-B9C625F1C93B}" type="presParOf" srcId="{03043795-B81B-4FE3-976E-8BB7CA84AAF2}" destId="{2CF33E78-6956-4A04-A035-5CC59F1ED0DB}" srcOrd="1" destOrd="0" presId="urn:microsoft.com/office/officeart/2018/2/layout/IconLabelList"/>
    <dgm:cxn modelId="{75F1726B-EF06-4FB5-A2B4-96B8FC792DDD}" type="presParOf" srcId="{03043795-B81B-4FE3-976E-8BB7CA84AAF2}" destId="{27E8C3C7-E792-4B33-AF0A-79D08EEC52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A0986-82B7-4193-A471-0C925DCF1A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6F779676-EF2F-4440-BA12-BDC7FC0E1BA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Infraroodsensor</a:t>
          </a:r>
          <a:endParaRPr lang="en-US"/>
        </a:p>
      </dgm:t>
    </dgm:pt>
    <dgm:pt modelId="{9AA4C81D-0BE5-471D-B6A1-211A25E33642}" type="parTrans" cxnId="{4DBAE5C4-8363-4F13-BD2A-A47FECB8689B}">
      <dgm:prSet/>
      <dgm:spPr/>
      <dgm:t>
        <a:bodyPr/>
        <a:lstStyle/>
        <a:p>
          <a:endParaRPr lang="en-US"/>
        </a:p>
      </dgm:t>
    </dgm:pt>
    <dgm:pt modelId="{EF22E2E6-1764-47E1-8D9C-6971452FA0CF}" type="sibTrans" cxnId="{4DBAE5C4-8363-4F13-BD2A-A47FECB8689B}">
      <dgm:prSet/>
      <dgm:spPr/>
      <dgm:t>
        <a:bodyPr/>
        <a:lstStyle/>
        <a:p>
          <a:endParaRPr lang="en-US"/>
        </a:p>
      </dgm:t>
    </dgm:pt>
    <dgm:pt modelId="{A3BDD693-484D-486D-946A-1D4331A2FCE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Bewegingssensor</a:t>
          </a:r>
          <a:endParaRPr lang="en-US"/>
        </a:p>
      </dgm:t>
    </dgm:pt>
    <dgm:pt modelId="{D36AA433-138B-40CD-BBB3-3E332BBF9E23}" type="parTrans" cxnId="{830ABF03-05B8-4EA8-8EB2-74A14E552084}">
      <dgm:prSet/>
      <dgm:spPr/>
      <dgm:t>
        <a:bodyPr/>
        <a:lstStyle/>
        <a:p>
          <a:endParaRPr lang="en-US"/>
        </a:p>
      </dgm:t>
    </dgm:pt>
    <dgm:pt modelId="{7F7ADB83-4BB6-448A-A5CD-576359DC611E}" type="sibTrans" cxnId="{830ABF03-05B8-4EA8-8EB2-74A14E552084}">
      <dgm:prSet/>
      <dgm:spPr/>
      <dgm:t>
        <a:bodyPr/>
        <a:lstStyle/>
        <a:p>
          <a:endParaRPr lang="en-US"/>
        </a:p>
      </dgm:t>
    </dgm:pt>
    <dgm:pt modelId="{007F2498-33E5-4F22-97C5-CA1EDC8D1A5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Doorgeven op verschillende schermen rondom deventer</a:t>
          </a:r>
          <a:endParaRPr lang="en-US"/>
        </a:p>
      </dgm:t>
    </dgm:pt>
    <dgm:pt modelId="{26ADFD95-1F6C-4FF5-8DDE-A026330E6B53}" type="parTrans" cxnId="{45DCD5C2-9B1A-412B-98F3-83B745928D32}">
      <dgm:prSet/>
      <dgm:spPr/>
      <dgm:t>
        <a:bodyPr/>
        <a:lstStyle/>
        <a:p>
          <a:endParaRPr lang="en-US"/>
        </a:p>
      </dgm:t>
    </dgm:pt>
    <dgm:pt modelId="{9F82419B-26BF-423E-8F6B-61CB4EB32142}" type="sibTrans" cxnId="{45DCD5C2-9B1A-412B-98F3-83B745928D32}">
      <dgm:prSet/>
      <dgm:spPr/>
      <dgm:t>
        <a:bodyPr/>
        <a:lstStyle/>
        <a:p>
          <a:endParaRPr lang="en-US"/>
        </a:p>
      </dgm:t>
    </dgm:pt>
    <dgm:pt modelId="{B50D958F-DE21-4E57-8DE8-F63609705F14}" type="pres">
      <dgm:prSet presAssocID="{CEEA0986-82B7-4193-A471-0C925DCF1AA6}" presName="root" presStyleCnt="0">
        <dgm:presLayoutVars>
          <dgm:dir/>
          <dgm:resizeHandles val="exact"/>
        </dgm:presLayoutVars>
      </dgm:prSet>
      <dgm:spPr/>
    </dgm:pt>
    <dgm:pt modelId="{D14684F1-9802-4713-ABAE-4862A316B42B}" type="pres">
      <dgm:prSet presAssocID="{6F779676-EF2F-4440-BA12-BDC7FC0E1BAC}" presName="compNode" presStyleCnt="0"/>
      <dgm:spPr/>
    </dgm:pt>
    <dgm:pt modelId="{32B0B086-E49E-4BF1-8D4C-B74D308AF850}" type="pres">
      <dgm:prSet presAssocID="{6F779676-EF2F-4440-BA12-BDC7FC0E1BAC}" presName="bgRect" presStyleLbl="bgShp" presStyleIdx="0" presStyleCnt="3"/>
      <dgm:spPr/>
    </dgm:pt>
    <dgm:pt modelId="{81D10CAB-5D54-47F3-BF02-2F1318EC8699}" type="pres">
      <dgm:prSet presAssocID="{6F779676-EF2F-4440-BA12-BDC7FC0E1B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8B8C8EC7-D9C4-41FD-9B24-F79BF9575CA0}" type="pres">
      <dgm:prSet presAssocID="{6F779676-EF2F-4440-BA12-BDC7FC0E1BAC}" presName="spaceRect" presStyleCnt="0"/>
      <dgm:spPr/>
    </dgm:pt>
    <dgm:pt modelId="{6C06F17F-3163-4A6B-881D-13F712B7AA76}" type="pres">
      <dgm:prSet presAssocID="{6F779676-EF2F-4440-BA12-BDC7FC0E1BAC}" presName="parTx" presStyleLbl="revTx" presStyleIdx="0" presStyleCnt="3">
        <dgm:presLayoutVars>
          <dgm:chMax val="0"/>
          <dgm:chPref val="0"/>
        </dgm:presLayoutVars>
      </dgm:prSet>
      <dgm:spPr/>
    </dgm:pt>
    <dgm:pt modelId="{887EC5A0-D8F9-4808-B897-F89352EA3551}" type="pres">
      <dgm:prSet presAssocID="{EF22E2E6-1764-47E1-8D9C-6971452FA0CF}" presName="sibTrans" presStyleCnt="0"/>
      <dgm:spPr/>
    </dgm:pt>
    <dgm:pt modelId="{07721CA9-875B-4124-8949-3A3A74D6C328}" type="pres">
      <dgm:prSet presAssocID="{A3BDD693-484D-486D-946A-1D4331A2FCE7}" presName="compNode" presStyleCnt="0"/>
      <dgm:spPr/>
    </dgm:pt>
    <dgm:pt modelId="{68F5F6A3-416F-4B71-9E2E-D6EA3835D062}" type="pres">
      <dgm:prSet presAssocID="{A3BDD693-484D-486D-946A-1D4331A2FCE7}" presName="bgRect" presStyleLbl="bgShp" presStyleIdx="1" presStyleCnt="3"/>
      <dgm:spPr/>
    </dgm:pt>
    <dgm:pt modelId="{7BAD174E-7779-4191-8D64-5A1EC5D87649}" type="pres">
      <dgm:prSet presAssocID="{A3BDD693-484D-486D-946A-1D4331A2FC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2E73DD6-C744-4AB9-A026-E833196D09D0}" type="pres">
      <dgm:prSet presAssocID="{A3BDD693-484D-486D-946A-1D4331A2FCE7}" presName="spaceRect" presStyleCnt="0"/>
      <dgm:spPr/>
    </dgm:pt>
    <dgm:pt modelId="{15E7A5F5-FD92-47E9-91B9-ABE63BBC7C84}" type="pres">
      <dgm:prSet presAssocID="{A3BDD693-484D-486D-946A-1D4331A2FCE7}" presName="parTx" presStyleLbl="revTx" presStyleIdx="1" presStyleCnt="3">
        <dgm:presLayoutVars>
          <dgm:chMax val="0"/>
          <dgm:chPref val="0"/>
        </dgm:presLayoutVars>
      </dgm:prSet>
      <dgm:spPr/>
    </dgm:pt>
    <dgm:pt modelId="{FCF9276B-498B-427E-8019-0148274D2FBE}" type="pres">
      <dgm:prSet presAssocID="{7F7ADB83-4BB6-448A-A5CD-576359DC611E}" presName="sibTrans" presStyleCnt="0"/>
      <dgm:spPr/>
    </dgm:pt>
    <dgm:pt modelId="{A535F8C6-30AE-409C-94F5-E20BD55F39F4}" type="pres">
      <dgm:prSet presAssocID="{007F2498-33E5-4F22-97C5-CA1EDC8D1A53}" presName="compNode" presStyleCnt="0"/>
      <dgm:spPr/>
    </dgm:pt>
    <dgm:pt modelId="{232D5528-4338-4D9B-AA18-A2AFE3F12EB4}" type="pres">
      <dgm:prSet presAssocID="{007F2498-33E5-4F22-97C5-CA1EDC8D1A53}" presName="bgRect" presStyleLbl="bgShp" presStyleIdx="2" presStyleCnt="3"/>
      <dgm:spPr/>
    </dgm:pt>
    <dgm:pt modelId="{9B5A4EFA-D627-481B-B877-D7C0A723F503}" type="pres">
      <dgm:prSet presAssocID="{007F2498-33E5-4F22-97C5-CA1EDC8D1A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591ACBD9-F39F-4E5C-8D23-A0B677510ED3}" type="pres">
      <dgm:prSet presAssocID="{007F2498-33E5-4F22-97C5-CA1EDC8D1A53}" presName="spaceRect" presStyleCnt="0"/>
      <dgm:spPr/>
    </dgm:pt>
    <dgm:pt modelId="{BF5EE78A-8138-46EC-AF63-1B56B0B4B843}" type="pres">
      <dgm:prSet presAssocID="{007F2498-33E5-4F22-97C5-CA1EDC8D1A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0ABF03-05B8-4EA8-8EB2-74A14E552084}" srcId="{CEEA0986-82B7-4193-A471-0C925DCF1AA6}" destId="{A3BDD693-484D-486D-946A-1D4331A2FCE7}" srcOrd="1" destOrd="0" parTransId="{D36AA433-138B-40CD-BBB3-3E332BBF9E23}" sibTransId="{7F7ADB83-4BB6-448A-A5CD-576359DC611E}"/>
    <dgm:cxn modelId="{6413ED5E-9904-40F2-86D9-2A39B3E279EB}" type="presOf" srcId="{CEEA0986-82B7-4193-A471-0C925DCF1AA6}" destId="{B50D958F-DE21-4E57-8DE8-F63609705F14}" srcOrd="0" destOrd="0" presId="urn:microsoft.com/office/officeart/2018/2/layout/IconVerticalSolidList"/>
    <dgm:cxn modelId="{594CE864-FDA1-4BA9-8B76-804E370798DA}" type="presOf" srcId="{A3BDD693-484D-486D-946A-1D4331A2FCE7}" destId="{15E7A5F5-FD92-47E9-91B9-ABE63BBC7C84}" srcOrd="0" destOrd="0" presId="urn:microsoft.com/office/officeart/2018/2/layout/IconVerticalSolidList"/>
    <dgm:cxn modelId="{C637FC76-FCF1-4691-A932-A1A9F48E84D5}" type="presOf" srcId="{6F779676-EF2F-4440-BA12-BDC7FC0E1BAC}" destId="{6C06F17F-3163-4A6B-881D-13F712B7AA76}" srcOrd="0" destOrd="0" presId="urn:microsoft.com/office/officeart/2018/2/layout/IconVerticalSolidList"/>
    <dgm:cxn modelId="{45DCD5C2-9B1A-412B-98F3-83B745928D32}" srcId="{CEEA0986-82B7-4193-A471-0C925DCF1AA6}" destId="{007F2498-33E5-4F22-97C5-CA1EDC8D1A53}" srcOrd="2" destOrd="0" parTransId="{26ADFD95-1F6C-4FF5-8DDE-A026330E6B53}" sibTransId="{9F82419B-26BF-423E-8F6B-61CB4EB32142}"/>
    <dgm:cxn modelId="{4DBAE5C4-8363-4F13-BD2A-A47FECB8689B}" srcId="{CEEA0986-82B7-4193-A471-0C925DCF1AA6}" destId="{6F779676-EF2F-4440-BA12-BDC7FC0E1BAC}" srcOrd="0" destOrd="0" parTransId="{9AA4C81D-0BE5-471D-B6A1-211A25E33642}" sibTransId="{EF22E2E6-1764-47E1-8D9C-6971452FA0CF}"/>
    <dgm:cxn modelId="{53CA46FE-EFB4-464D-B482-D63D8506D962}" type="presOf" srcId="{007F2498-33E5-4F22-97C5-CA1EDC8D1A53}" destId="{BF5EE78A-8138-46EC-AF63-1B56B0B4B843}" srcOrd="0" destOrd="0" presId="urn:microsoft.com/office/officeart/2018/2/layout/IconVerticalSolidList"/>
    <dgm:cxn modelId="{0CF1F83D-A54C-4E1A-9451-0FA2B923860A}" type="presParOf" srcId="{B50D958F-DE21-4E57-8DE8-F63609705F14}" destId="{D14684F1-9802-4713-ABAE-4862A316B42B}" srcOrd="0" destOrd="0" presId="urn:microsoft.com/office/officeart/2018/2/layout/IconVerticalSolidList"/>
    <dgm:cxn modelId="{A0F44BA6-F42A-4DBB-9975-2ED4726EA01C}" type="presParOf" srcId="{D14684F1-9802-4713-ABAE-4862A316B42B}" destId="{32B0B086-E49E-4BF1-8D4C-B74D308AF850}" srcOrd="0" destOrd="0" presId="urn:microsoft.com/office/officeart/2018/2/layout/IconVerticalSolidList"/>
    <dgm:cxn modelId="{3767F182-E9E8-4F33-A16D-9D9305A63C76}" type="presParOf" srcId="{D14684F1-9802-4713-ABAE-4862A316B42B}" destId="{81D10CAB-5D54-47F3-BF02-2F1318EC8699}" srcOrd="1" destOrd="0" presId="urn:microsoft.com/office/officeart/2018/2/layout/IconVerticalSolidList"/>
    <dgm:cxn modelId="{8B68D8AC-AF04-478F-9B65-412A1C560F72}" type="presParOf" srcId="{D14684F1-9802-4713-ABAE-4862A316B42B}" destId="{8B8C8EC7-D9C4-41FD-9B24-F79BF9575CA0}" srcOrd="2" destOrd="0" presId="urn:microsoft.com/office/officeart/2018/2/layout/IconVerticalSolidList"/>
    <dgm:cxn modelId="{CAE188D6-087E-40B6-B02B-BCAB67072C96}" type="presParOf" srcId="{D14684F1-9802-4713-ABAE-4862A316B42B}" destId="{6C06F17F-3163-4A6B-881D-13F712B7AA76}" srcOrd="3" destOrd="0" presId="urn:microsoft.com/office/officeart/2018/2/layout/IconVerticalSolidList"/>
    <dgm:cxn modelId="{DF72589C-20A4-4616-AF4A-94040BD784E5}" type="presParOf" srcId="{B50D958F-DE21-4E57-8DE8-F63609705F14}" destId="{887EC5A0-D8F9-4808-B897-F89352EA3551}" srcOrd="1" destOrd="0" presId="urn:microsoft.com/office/officeart/2018/2/layout/IconVerticalSolidList"/>
    <dgm:cxn modelId="{21789F71-03BA-4253-904A-39C1DD70A0FA}" type="presParOf" srcId="{B50D958F-DE21-4E57-8DE8-F63609705F14}" destId="{07721CA9-875B-4124-8949-3A3A74D6C328}" srcOrd="2" destOrd="0" presId="urn:microsoft.com/office/officeart/2018/2/layout/IconVerticalSolidList"/>
    <dgm:cxn modelId="{3B16EBD4-779D-470B-A252-13F1DC14104C}" type="presParOf" srcId="{07721CA9-875B-4124-8949-3A3A74D6C328}" destId="{68F5F6A3-416F-4B71-9E2E-D6EA3835D062}" srcOrd="0" destOrd="0" presId="urn:microsoft.com/office/officeart/2018/2/layout/IconVerticalSolidList"/>
    <dgm:cxn modelId="{7723AC7C-268C-41E8-9D58-9DC4C8A2A15B}" type="presParOf" srcId="{07721CA9-875B-4124-8949-3A3A74D6C328}" destId="{7BAD174E-7779-4191-8D64-5A1EC5D87649}" srcOrd="1" destOrd="0" presId="urn:microsoft.com/office/officeart/2018/2/layout/IconVerticalSolidList"/>
    <dgm:cxn modelId="{8F1CEFBB-187B-4B86-8F27-910808BBD559}" type="presParOf" srcId="{07721CA9-875B-4124-8949-3A3A74D6C328}" destId="{D2E73DD6-C744-4AB9-A026-E833196D09D0}" srcOrd="2" destOrd="0" presId="urn:microsoft.com/office/officeart/2018/2/layout/IconVerticalSolidList"/>
    <dgm:cxn modelId="{09CF023D-2BAF-4C9E-8EE8-52A16429AD91}" type="presParOf" srcId="{07721CA9-875B-4124-8949-3A3A74D6C328}" destId="{15E7A5F5-FD92-47E9-91B9-ABE63BBC7C84}" srcOrd="3" destOrd="0" presId="urn:microsoft.com/office/officeart/2018/2/layout/IconVerticalSolidList"/>
    <dgm:cxn modelId="{8482C6F2-00DC-4A0A-99CF-645C12741F5A}" type="presParOf" srcId="{B50D958F-DE21-4E57-8DE8-F63609705F14}" destId="{FCF9276B-498B-427E-8019-0148274D2FBE}" srcOrd="3" destOrd="0" presId="urn:microsoft.com/office/officeart/2018/2/layout/IconVerticalSolidList"/>
    <dgm:cxn modelId="{6C1BE747-0EED-4D47-8BCF-2EC9938825CF}" type="presParOf" srcId="{B50D958F-DE21-4E57-8DE8-F63609705F14}" destId="{A535F8C6-30AE-409C-94F5-E20BD55F39F4}" srcOrd="4" destOrd="0" presId="urn:microsoft.com/office/officeart/2018/2/layout/IconVerticalSolidList"/>
    <dgm:cxn modelId="{8917CF95-43A8-4F00-8387-18269E27A56D}" type="presParOf" srcId="{A535F8C6-30AE-409C-94F5-E20BD55F39F4}" destId="{232D5528-4338-4D9B-AA18-A2AFE3F12EB4}" srcOrd="0" destOrd="0" presId="urn:microsoft.com/office/officeart/2018/2/layout/IconVerticalSolidList"/>
    <dgm:cxn modelId="{61F32018-59A3-469F-9C5C-3A34F466FA93}" type="presParOf" srcId="{A535F8C6-30AE-409C-94F5-E20BD55F39F4}" destId="{9B5A4EFA-D627-481B-B877-D7C0A723F503}" srcOrd="1" destOrd="0" presId="urn:microsoft.com/office/officeart/2018/2/layout/IconVerticalSolidList"/>
    <dgm:cxn modelId="{58E18371-BC0B-47DC-BD22-FA260B05836D}" type="presParOf" srcId="{A535F8C6-30AE-409C-94F5-E20BD55F39F4}" destId="{591ACBD9-F39F-4E5C-8D23-A0B677510ED3}" srcOrd="2" destOrd="0" presId="urn:microsoft.com/office/officeart/2018/2/layout/IconVerticalSolidList"/>
    <dgm:cxn modelId="{08C7E827-383F-4A11-B631-1255DC2DE57E}" type="presParOf" srcId="{A535F8C6-30AE-409C-94F5-E20BD55F39F4}" destId="{BF5EE78A-8138-46EC-AF63-1B56B0B4B8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7F09FE-F004-4978-BB2B-42196535BD5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B49B8BF-3E6F-4D77-9409-8EBB343E0F2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1,5 meter aanhouden</a:t>
          </a:r>
          <a:endParaRPr lang="en-US"/>
        </a:p>
      </dgm:t>
    </dgm:pt>
    <dgm:pt modelId="{D1FFCC7C-8C79-43F5-BEDE-845B7784387B}" type="parTrans" cxnId="{CC8F52C2-F68C-4DEF-8BBA-0AFCE332A84B}">
      <dgm:prSet/>
      <dgm:spPr/>
      <dgm:t>
        <a:bodyPr/>
        <a:lstStyle/>
        <a:p>
          <a:endParaRPr lang="en-US"/>
        </a:p>
      </dgm:t>
    </dgm:pt>
    <dgm:pt modelId="{4B1E799D-EB85-43F3-8F50-F57A7E461906}" type="sibTrans" cxnId="{CC8F52C2-F68C-4DEF-8BBA-0AFCE332A8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6E4577-9AD3-4A61-AD8D-F6CA0669379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Minder kans op besmettingen</a:t>
          </a:r>
          <a:endParaRPr lang="en-US"/>
        </a:p>
      </dgm:t>
    </dgm:pt>
    <dgm:pt modelId="{51A93D9D-68CB-4F63-B5FC-43A3364FD12A}" type="parTrans" cxnId="{18CA2310-B618-4FCB-B971-384A189BCD2D}">
      <dgm:prSet/>
      <dgm:spPr/>
      <dgm:t>
        <a:bodyPr/>
        <a:lstStyle/>
        <a:p>
          <a:endParaRPr lang="en-US"/>
        </a:p>
      </dgm:t>
    </dgm:pt>
    <dgm:pt modelId="{9F2D1CEE-CCA5-414C-89DD-B30A6A0B31D4}" type="sibTrans" cxnId="{18CA2310-B618-4FCB-B971-384A189BCD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41E014-A713-4BC2-A5D9-44AB191BF9D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Veilig rond de stad</a:t>
          </a:r>
          <a:endParaRPr lang="en-US"/>
        </a:p>
      </dgm:t>
    </dgm:pt>
    <dgm:pt modelId="{37DF86C1-86AD-4E84-B739-A991C168FE50}" type="parTrans" cxnId="{022794BC-0286-43D8-968B-8616CB41E79B}">
      <dgm:prSet/>
      <dgm:spPr/>
      <dgm:t>
        <a:bodyPr/>
        <a:lstStyle/>
        <a:p>
          <a:endParaRPr lang="en-US"/>
        </a:p>
      </dgm:t>
    </dgm:pt>
    <dgm:pt modelId="{77CD2150-CE4C-4C33-98A4-8CBB5B87CD2E}" type="sibTrans" cxnId="{022794BC-0286-43D8-968B-8616CB41E7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7592F4-00C8-4716-9908-D53E086917B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Overzicht voor de gemeente</a:t>
          </a:r>
          <a:endParaRPr lang="en-US"/>
        </a:p>
      </dgm:t>
    </dgm:pt>
    <dgm:pt modelId="{1B10F09F-14DD-4A4D-B447-ACBA10433F66}" type="parTrans" cxnId="{80FFBE80-14BC-44A2-A2F7-C51F9065E84F}">
      <dgm:prSet/>
      <dgm:spPr/>
      <dgm:t>
        <a:bodyPr/>
        <a:lstStyle/>
        <a:p>
          <a:endParaRPr lang="en-US"/>
        </a:p>
      </dgm:t>
    </dgm:pt>
    <dgm:pt modelId="{515626E0-184A-46B8-B4C3-10AE914E2B0A}" type="sibTrans" cxnId="{80FFBE80-14BC-44A2-A2F7-C51F9065E84F}">
      <dgm:prSet/>
      <dgm:spPr/>
      <dgm:t>
        <a:bodyPr/>
        <a:lstStyle/>
        <a:p>
          <a:endParaRPr lang="en-US"/>
        </a:p>
      </dgm:t>
    </dgm:pt>
    <dgm:pt modelId="{991E1950-017A-4D8A-BCFD-271BBA2FB9BC}" type="pres">
      <dgm:prSet presAssocID="{0A7F09FE-F004-4978-BB2B-42196535BD53}" presName="root" presStyleCnt="0">
        <dgm:presLayoutVars>
          <dgm:dir/>
          <dgm:resizeHandles val="exact"/>
        </dgm:presLayoutVars>
      </dgm:prSet>
      <dgm:spPr/>
    </dgm:pt>
    <dgm:pt modelId="{3C04BE5C-CE4F-40CC-BCE0-94F687961425}" type="pres">
      <dgm:prSet presAssocID="{0A7F09FE-F004-4978-BB2B-42196535BD53}" presName="container" presStyleCnt="0">
        <dgm:presLayoutVars>
          <dgm:dir/>
          <dgm:resizeHandles val="exact"/>
        </dgm:presLayoutVars>
      </dgm:prSet>
      <dgm:spPr/>
    </dgm:pt>
    <dgm:pt modelId="{E9440373-3FC1-416C-B798-582FB1B30E12}" type="pres">
      <dgm:prSet presAssocID="{1B49B8BF-3E6F-4D77-9409-8EBB343E0F24}" presName="compNode" presStyleCnt="0"/>
      <dgm:spPr/>
    </dgm:pt>
    <dgm:pt modelId="{C3A767DF-3568-4E7B-9F0D-021ED302FB8E}" type="pres">
      <dgm:prSet presAssocID="{1B49B8BF-3E6F-4D77-9409-8EBB343E0F24}" presName="iconBgRect" presStyleLbl="bgShp" presStyleIdx="0" presStyleCnt="4"/>
      <dgm:spPr/>
    </dgm:pt>
    <dgm:pt modelId="{8909CBE7-2ACB-40FE-8C29-89D40347547B}" type="pres">
      <dgm:prSet presAssocID="{1B49B8BF-3E6F-4D77-9409-8EBB343E0F2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eermakerswerk"/>
        </a:ext>
      </dgm:extLst>
    </dgm:pt>
    <dgm:pt modelId="{D0AA31FF-AA2C-40DA-A69D-7382E3E3DA7C}" type="pres">
      <dgm:prSet presAssocID="{1B49B8BF-3E6F-4D77-9409-8EBB343E0F24}" presName="spaceRect" presStyleCnt="0"/>
      <dgm:spPr/>
    </dgm:pt>
    <dgm:pt modelId="{3FA300F3-DB76-4724-A463-70AC0E3F4808}" type="pres">
      <dgm:prSet presAssocID="{1B49B8BF-3E6F-4D77-9409-8EBB343E0F24}" presName="textRect" presStyleLbl="revTx" presStyleIdx="0" presStyleCnt="4">
        <dgm:presLayoutVars>
          <dgm:chMax val="1"/>
          <dgm:chPref val="1"/>
        </dgm:presLayoutVars>
      </dgm:prSet>
      <dgm:spPr/>
    </dgm:pt>
    <dgm:pt modelId="{2992F97C-C072-49F1-83CD-97E6CC461F92}" type="pres">
      <dgm:prSet presAssocID="{4B1E799D-EB85-43F3-8F50-F57A7E461906}" presName="sibTrans" presStyleLbl="sibTrans2D1" presStyleIdx="0" presStyleCnt="0"/>
      <dgm:spPr/>
    </dgm:pt>
    <dgm:pt modelId="{B2FB95F8-DF0C-451B-B2C2-326CA4A71D81}" type="pres">
      <dgm:prSet presAssocID="{DF6E4577-9AD3-4A61-AD8D-F6CA06693795}" presName="compNode" presStyleCnt="0"/>
      <dgm:spPr/>
    </dgm:pt>
    <dgm:pt modelId="{754585E0-7EFA-4E0D-B481-ECAC118AB22B}" type="pres">
      <dgm:prSet presAssocID="{DF6E4577-9AD3-4A61-AD8D-F6CA06693795}" presName="iconBgRect" presStyleLbl="bgShp" presStyleIdx="1" presStyleCnt="4"/>
      <dgm:spPr/>
    </dgm:pt>
    <dgm:pt modelId="{3795BBCE-8BA8-4680-8EC1-F5D7BF995FC1}" type="pres">
      <dgm:prSet presAssocID="{DF6E4577-9AD3-4A61-AD8D-F6CA066937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2CC738A-0774-4E21-A9F1-F5F66D88D8EC}" type="pres">
      <dgm:prSet presAssocID="{DF6E4577-9AD3-4A61-AD8D-F6CA06693795}" presName="spaceRect" presStyleCnt="0"/>
      <dgm:spPr/>
    </dgm:pt>
    <dgm:pt modelId="{FC4D509B-38FE-478B-B6AF-BEC7E82E06B4}" type="pres">
      <dgm:prSet presAssocID="{DF6E4577-9AD3-4A61-AD8D-F6CA06693795}" presName="textRect" presStyleLbl="revTx" presStyleIdx="1" presStyleCnt="4">
        <dgm:presLayoutVars>
          <dgm:chMax val="1"/>
          <dgm:chPref val="1"/>
        </dgm:presLayoutVars>
      </dgm:prSet>
      <dgm:spPr/>
    </dgm:pt>
    <dgm:pt modelId="{D864C952-BC62-4A9C-95DA-680A43CE9CF1}" type="pres">
      <dgm:prSet presAssocID="{9F2D1CEE-CCA5-414C-89DD-B30A6A0B31D4}" presName="sibTrans" presStyleLbl="sibTrans2D1" presStyleIdx="0" presStyleCnt="0"/>
      <dgm:spPr/>
    </dgm:pt>
    <dgm:pt modelId="{0A4B2A66-9E51-40ED-9661-3E37C3B9AD51}" type="pres">
      <dgm:prSet presAssocID="{5041E014-A713-4BC2-A5D9-44AB191BF9D6}" presName="compNode" presStyleCnt="0"/>
      <dgm:spPr/>
    </dgm:pt>
    <dgm:pt modelId="{9372FE6D-9F9B-4346-A2C7-87422425F0DC}" type="pres">
      <dgm:prSet presAssocID="{5041E014-A713-4BC2-A5D9-44AB191BF9D6}" presName="iconBgRect" presStyleLbl="bgShp" presStyleIdx="2" presStyleCnt="4"/>
      <dgm:spPr/>
    </dgm:pt>
    <dgm:pt modelId="{76891105-4E00-41E4-ABE5-A6C3F42BD7DD}" type="pres">
      <dgm:prSet presAssocID="{5041E014-A713-4BC2-A5D9-44AB191BF9D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B430E13-DC25-49A2-9455-262B37B1E1EA}" type="pres">
      <dgm:prSet presAssocID="{5041E014-A713-4BC2-A5D9-44AB191BF9D6}" presName="spaceRect" presStyleCnt="0"/>
      <dgm:spPr/>
    </dgm:pt>
    <dgm:pt modelId="{BB397C17-20D1-4103-8CDB-92CDD937AA36}" type="pres">
      <dgm:prSet presAssocID="{5041E014-A713-4BC2-A5D9-44AB191BF9D6}" presName="textRect" presStyleLbl="revTx" presStyleIdx="2" presStyleCnt="4">
        <dgm:presLayoutVars>
          <dgm:chMax val="1"/>
          <dgm:chPref val="1"/>
        </dgm:presLayoutVars>
      </dgm:prSet>
      <dgm:spPr/>
    </dgm:pt>
    <dgm:pt modelId="{C6FBD0F0-FC79-4187-A717-3A739702D0B0}" type="pres">
      <dgm:prSet presAssocID="{77CD2150-CE4C-4C33-98A4-8CBB5B87CD2E}" presName="sibTrans" presStyleLbl="sibTrans2D1" presStyleIdx="0" presStyleCnt="0"/>
      <dgm:spPr/>
    </dgm:pt>
    <dgm:pt modelId="{A94E438A-1701-47FD-A066-409E9C237B69}" type="pres">
      <dgm:prSet presAssocID="{8E7592F4-00C8-4716-9908-D53E086917BA}" presName="compNode" presStyleCnt="0"/>
      <dgm:spPr/>
    </dgm:pt>
    <dgm:pt modelId="{1326FFBB-6531-46AE-999F-6A10F64482C2}" type="pres">
      <dgm:prSet presAssocID="{8E7592F4-00C8-4716-9908-D53E086917BA}" presName="iconBgRect" presStyleLbl="bgShp" presStyleIdx="3" presStyleCnt="4"/>
      <dgm:spPr/>
    </dgm:pt>
    <dgm:pt modelId="{962949C5-B28D-4F5B-A38A-104FD8860F29}" type="pres">
      <dgm:prSet presAssocID="{8E7592F4-00C8-4716-9908-D53E086917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31073B3-DABE-458D-B323-163111EFAF10}" type="pres">
      <dgm:prSet presAssocID="{8E7592F4-00C8-4716-9908-D53E086917BA}" presName="spaceRect" presStyleCnt="0"/>
      <dgm:spPr/>
    </dgm:pt>
    <dgm:pt modelId="{7477746B-C86A-41F5-ABB5-5F1236E07773}" type="pres">
      <dgm:prSet presAssocID="{8E7592F4-00C8-4716-9908-D53E086917B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8CA2310-B618-4FCB-B971-384A189BCD2D}" srcId="{0A7F09FE-F004-4978-BB2B-42196535BD53}" destId="{DF6E4577-9AD3-4A61-AD8D-F6CA06693795}" srcOrd="1" destOrd="0" parTransId="{51A93D9D-68CB-4F63-B5FC-43A3364FD12A}" sibTransId="{9F2D1CEE-CCA5-414C-89DD-B30A6A0B31D4}"/>
    <dgm:cxn modelId="{DA3F9A28-F8A6-4369-BD71-3DE3141BE245}" type="presOf" srcId="{0A7F09FE-F004-4978-BB2B-42196535BD53}" destId="{991E1950-017A-4D8A-BCFD-271BBA2FB9BC}" srcOrd="0" destOrd="0" presId="urn:microsoft.com/office/officeart/2018/2/layout/IconCircleList"/>
    <dgm:cxn modelId="{05487F29-CDC2-4E27-9600-D54886897BBB}" type="presOf" srcId="{77CD2150-CE4C-4C33-98A4-8CBB5B87CD2E}" destId="{C6FBD0F0-FC79-4187-A717-3A739702D0B0}" srcOrd="0" destOrd="0" presId="urn:microsoft.com/office/officeart/2018/2/layout/IconCircleList"/>
    <dgm:cxn modelId="{AFD47364-A6D2-4D15-AD44-8D82F67470AA}" type="presOf" srcId="{1B49B8BF-3E6F-4D77-9409-8EBB343E0F24}" destId="{3FA300F3-DB76-4724-A463-70AC0E3F4808}" srcOrd="0" destOrd="0" presId="urn:microsoft.com/office/officeart/2018/2/layout/IconCircleList"/>
    <dgm:cxn modelId="{103D3E71-F70D-49B5-A1E6-04212DACBC5A}" type="presOf" srcId="{5041E014-A713-4BC2-A5D9-44AB191BF9D6}" destId="{BB397C17-20D1-4103-8CDB-92CDD937AA36}" srcOrd="0" destOrd="0" presId="urn:microsoft.com/office/officeart/2018/2/layout/IconCircleList"/>
    <dgm:cxn modelId="{80FFBE80-14BC-44A2-A2F7-C51F9065E84F}" srcId="{0A7F09FE-F004-4978-BB2B-42196535BD53}" destId="{8E7592F4-00C8-4716-9908-D53E086917BA}" srcOrd="3" destOrd="0" parTransId="{1B10F09F-14DD-4A4D-B447-ACBA10433F66}" sibTransId="{515626E0-184A-46B8-B4C3-10AE914E2B0A}"/>
    <dgm:cxn modelId="{98F2EA8C-F3D3-472A-B0BF-F6E4452A1EAB}" type="presOf" srcId="{9F2D1CEE-CCA5-414C-89DD-B30A6A0B31D4}" destId="{D864C952-BC62-4A9C-95DA-680A43CE9CF1}" srcOrd="0" destOrd="0" presId="urn:microsoft.com/office/officeart/2018/2/layout/IconCircleList"/>
    <dgm:cxn modelId="{87B9D4A4-F881-443B-AF7F-B88E3D90E110}" type="presOf" srcId="{4B1E799D-EB85-43F3-8F50-F57A7E461906}" destId="{2992F97C-C072-49F1-83CD-97E6CC461F92}" srcOrd="0" destOrd="0" presId="urn:microsoft.com/office/officeart/2018/2/layout/IconCircleList"/>
    <dgm:cxn modelId="{022794BC-0286-43D8-968B-8616CB41E79B}" srcId="{0A7F09FE-F004-4978-BB2B-42196535BD53}" destId="{5041E014-A713-4BC2-A5D9-44AB191BF9D6}" srcOrd="2" destOrd="0" parTransId="{37DF86C1-86AD-4E84-B739-A991C168FE50}" sibTransId="{77CD2150-CE4C-4C33-98A4-8CBB5B87CD2E}"/>
    <dgm:cxn modelId="{CC8F52C2-F68C-4DEF-8BBA-0AFCE332A84B}" srcId="{0A7F09FE-F004-4978-BB2B-42196535BD53}" destId="{1B49B8BF-3E6F-4D77-9409-8EBB343E0F24}" srcOrd="0" destOrd="0" parTransId="{D1FFCC7C-8C79-43F5-BEDE-845B7784387B}" sibTransId="{4B1E799D-EB85-43F3-8F50-F57A7E461906}"/>
    <dgm:cxn modelId="{9BF07EE7-3ADF-4048-9E5B-F4A942803DCF}" type="presOf" srcId="{8E7592F4-00C8-4716-9908-D53E086917BA}" destId="{7477746B-C86A-41F5-ABB5-5F1236E07773}" srcOrd="0" destOrd="0" presId="urn:microsoft.com/office/officeart/2018/2/layout/IconCircleList"/>
    <dgm:cxn modelId="{4502B6F6-68A9-4132-8605-78F9C1ACBD04}" type="presOf" srcId="{DF6E4577-9AD3-4A61-AD8D-F6CA06693795}" destId="{FC4D509B-38FE-478B-B6AF-BEC7E82E06B4}" srcOrd="0" destOrd="0" presId="urn:microsoft.com/office/officeart/2018/2/layout/IconCircleList"/>
    <dgm:cxn modelId="{0C6E91DA-84FF-424F-8C03-C28C04A7E026}" type="presParOf" srcId="{991E1950-017A-4D8A-BCFD-271BBA2FB9BC}" destId="{3C04BE5C-CE4F-40CC-BCE0-94F687961425}" srcOrd="0" destOrd="0" presId="urn:microsoft.com/office/officeart/2018/2/layout/IconCircleList"/>
    <dgm:cxn modelId="{51DB8685-9DD0-41DF-970C-7342B89AFCAE}" type="presParOf" srcId="{3C04BE5C-CE4F-40CC-BCE0-94F687961425}" destId="{E9440373-3FC1-416C-B798-582FB1B30E12}" srcOrd="0" destOrd="0" presId="urn:microsoft.com/office/officeart/2018/2/layout/IconCircleList"/>
    <dgm:cxn modelId="{C7F8B689-529B-456F-A18C-707AED37070D}" type="presParOf" srcId="{E9440373-3FC1-416C-B798-582FB1B30E12}" destId="{C3A767DF-3568-4E7B-9F0D-021ED302FB8E}" srcOrd="0" destOrd="0" presId="urn:microsoft.com/office/officeart/2018/2/layout/IconCircleList"/>
    <dgm:cxn modelId="{C3AB449D-174E-434E-BE9C-0F00A9BE4F92}" type="presParOf" srcId="{E9440373-3FC1-416C-B798-582FB1B30E12}" destId="{8909CBE7-2ACB-40FE-8C29-89D40347547B}" srcOrd="1" destOrd="0" presId="urn:microsoft.com/office/officeart/2018/2/layout/IconCircleList"/>
    <dgm:cxn modelId="{56F3C9B1-22CA-4DAA-9A82-7FE206D92EAE}" type="presParOf" srcId="{E9440373-3FC1-416C-B798-582FB1B30E12}" destId="{D0AA31FF-AA2C-40DA-A69D-7382E3E3DA7C}" srcOrd="2" destOrd="0" presId="urn:microsoft.com/office/officeart/2018/2/layout/IconCircleList"/>
    <dgm:cxn modelId="{B0DED396-AC53-4CAC-9204-76F88CF0BE11}" type="presParOf" srcId="{E9440373-3FC1-416C-B798-582FB1B30E12}" destId="{3FA300F3-DB76-4724-A463-70AC0E3F4808}" srcOrd="3" destOrd="0" presId="urn:microsoft.com/office/officeart/2018/2/layout/IconCircleList"/>
    <dgm:cxn modelId="{9DD84FE2-1F01-471F-BBFF-4851C34D2148}" type="presParOf" srcId="{3C04BE5C-CE4F-40CC-BCE0-94F687961425}" destId="{2992F97C-C072-49F1-83CD-97E6CC461F92}" srcOrd="1" destOrd="0" presId="urn:microsoft.com/office/officeart/2018/2/layout/IconCircleList"/>
    <dgm:cxn modelId="{FE2E2292-9A76-4908-A238-24868A668A48}" type="presParOf" srcId="{3C04BE5C-CE4F-40CC-BCE0-94F687961425}" destId="{B2FB95F8-DF0C-451B-B2C2-326CA4A71D81}" srcOrd="2" destOrd="0" presId="urn:microsoft.com/office/officeart/2018/2/layout/IconCircleList"/>
    <dgm:cxn modelId="{A25A9843-A290-497E-8DCB-5F1E3E3DFF62}" type="presParOf" srcId="{B2FB95F8-DF0C-451B-B2C2-326CA4A71D81}" destId="{754585E0-7EFA-4E0D-B481-ECAC118AB22B}" srcOrd="0" destOrd="0" presId="urn:microsoft.com/office/officeart/2018/2/layout/IconCircleList"/>
    <dgm:cxn modelId="{776EC3DD-3AF7-46DB-8B67-8868E39ED719}" type="presParOf" srcId="{B2FB95F8-DF0C-451B-B2C2-326CA4A71D81}" destId="{3795BBCE-8BA8-4680-8EC1-F5D7BF995FC1}" srcOrd="1" destOrd="0" presId="urn:microsoft.com/office/officeart/2018/2/layout/IconCircleList"/>
    <dgm:cxn modelId="{C7E9D03B-7FD6-42C4-A836-155CE385F8CA}" type="presParOf" srcId="{B2FB95F8-DF0C-451B-B2C2-326CA4A71D81}" destId="{32CC738A-0774-4E21-A9F1-F5F66D88D8EC}" srcOrd="2" destOrd="0" presId="urn:microsoft.com/office/officeart/2018/2/layout/IconCircleList"/>
    <dgm:cxn modelId="{4913EF18-9E24-46D9-80D8-9D18FA5D033F}" type="presParOf" srcId="{B2FB95F8-DF0C-451B-B2C2-326CA4A71D81}" destId="{FC4D509B-38FE-478B-B6AF-BEC7E82E06B4}" srcOrd="3" destOrd="0" presId="urn:microsoft.com/office/officeart/2018/2/layout/IconCircleList"/>
    <dgm:cxn modelId="{A2E4E3CA-89B5-4E29-A731-457FA7017B18}" type="presParOf" srcId="{3C04BE5C-CE4F-40CC-BCE0-94F687961425}" destId="{D864C952-BC62-4A9C-95DA-680A43CE9CF1}" srcOrd="3" destOrd="0" presId="urn:microsoft.com/office/officeart/2018/2/layout/IconCircleList"/>
    <dgm:cxn modelId="{54B1C57A-6165-4E91-971B-7D903A2A1407}" type="presParOf" srcId="{3C04BE5C-CE4F-40CC-BCE0-94F687961425}" destId="{0A4B2A66-9E51-40ED-9661-3E37C3B9AD51}" srcOrd="4" destOrd="0" presId="urn:microsoft.com/office/officeart/2018/2/layout/IconCircleList"/>
    <dgm:cxn modelId="{C9740DEC-339F-43FD-840B-B1CFAD87320F}" type="presParOf" srcId="{0A4B2A66-9E51-40ED-9661-3E37C3B9AD51}" destId="{9372FE6D-9F9B-4346-A2C7-87422425F0DC}" srcOrd="0" destOrd="0" presId="urn:microsoft.com/office/officeart/2018/2/layout/IconCircleList"/>
    <dgm:cxn modelId="{A89FBC06-8234-44D4-9EAE-9D803D3D5CF6}" type="presParOf" srcId="{0A4B2A66-9E51-40ED-9661-3E37C3B9AD51}" destId="{76891105-4E00-41E4-ABE5-A6C3F42BD7DD}" srcOrd="1" destOrd="0" presId="urn:microsoft.com/office/officeart/2018/2/layout/IconCircleList"/>
    <dgm:cxn modelId="{C83D1899-9058-48C4-AA8C-9423344D3BAD}" type="presParOf" srcId="{0A4B2A66-9E51-40ED-9661-3E37C3B9AD51}" destId="{0B430E13-DC25-49A2-9455-262B37B1E1EA}" srcOrd="2" destOrd="0" presId="urn:microsoft.com/office/officeart/2018/2/layout/IconCircleList"/>
    <dgm:cxn modelId="{C5FF96C3-466D-40A8-8A59-CC6DEB8EE52C}" type="presParOf" srcId="{0A4B2A66-9E51-40ED-9661-3E37C3B9AD51}" destId="{BB397C17-20D1-4103-8CDB-92CDD937AA36}" srcOrd="3" destOrd="0" presId="urn:microsoft.com/office/officeart/2018/2/layout/IconCircleList"/>
    <dgm:cxn modelId="{57705192-BA0D-4C1B-8765-E05D47791501}" type="presParOf" srcId="{3C04BE5C-CE4F-40CC-BCE0-94F687961425}" destId="{C6FBD0F0-FC79-4187-A717-3A739702D0B0}" srcOrd="5" destOrd="0" presId="urn:microsoft.com/office/officeart/2018/2/layout/IconCircleList"/>
    <dgm:cxn modelId="{3C2FC81E-1D32-4219-948B-59A4CA6B5BB2}" type="presParOf" srcId="{3C04BE5C-CE4F-40CC-BCE0-94F687961425}" destId="{A94E438A-1701-47FD-A066-409E9C237B69}" srcOrd="6" destOrd="0" presId="urn:microsoft.com/office/officeart/2018/2/layout/IconCircleList"/>
    <dgm:cxn modelId="{6B64C9B7-B9FB-4F40-9763-9F54F5F773F8}" type="presParOf" srcId="{A94E438A-1701-47FD-A066-409E9C237B69}" destId="{1326FFBB-6531-46AE-999F-6A10F64482C2}" srcOrd="0" destOrd="0" presId="urn:microsoft.com/office/officeart/2018/2/layout/IconCircleList"/>
    <dgm:cxn modelId="{F174A55B-F710-4384-A36A-4FB35197409A}" type="presParOf" srcId="{A94E438A-1701-47FD-A066-409E9C237B69}" destId="{962949C5-B28D-4F5B-A38A-104FD8860F29}" srcOrd="1" destOrd="0" presId="urn:microsoft.com/office/officeart/2018/2/layout/IconCircleList"/>
    <dgm:cxn modelId="{1F9D648A-9BC2-4EF4-A831-09146A3B4DB8}" type="presParOf" srcId="{A94E438A-1701-47FD-A066-409E9C237B69}" destId="{431073B3-DABE-458D-B323-163111EFAF10}" srcOrd="2" destOrd="0" presId="urn:microsoft.com/office/officeart/2018/2/layout/IconCircleList"/>
    <dgm:cxn modelId="{7267DE25-0397-410A-A574-39070134E263}" type="presParOf" srcId="{A94E438A-1701-47FD-A066-409E9C237B69}" destId="{7477746B-C86A-41F5-ABB5-5F1236E0777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F95F8-F65B-4428-81EC-70B83C1199CC}">
      <dsp:nvSpPr>
        <dsp:cNvPr id="0" name=""/>
        <dsp:cNvSpPr/>
      </dsp:nvSpPr>
      <dsp:spPr>
        <a:xfrm>
          <a:off x="869521" y="228030"/>
          <a:ext cx="625693" cy="625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9B519-A64A-44B8-A1E6-1778C502BBE0}">
      <dsp:nvSpPr>
        <dsp:cNvPr id="0" name=""/>
        <dsp:cNvSpPr/>
      </dsp:nvSpPr>
      <dsp:spPr>
        <a:xfrm>
          <a:off x="487153" y="1069682"/>
          <a:ext cx="1390429" cy="55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Sensoren rond de stad heen</a:t>
          </a:r>
        </a:p>
      </dsp:txBody>
      <dsp:txXfrm>
        <a:off x="487153" y="1069682"/>
        <a:ext cx="1390429" cy="556171"/>
      </dsp:txXfrm>
    </dsp:sp>
    <dsp:sp modelId="{8312A76F-DCB4-47C0-B6C8-8E256FC50122}">
      <dsp:nvSpPr>
        <dsp:cNvPr id="0" name=""/>
        <dsp:cNvSpPr/>
      </dsp:nvSpPr>
      <dsp:spPr>
        <a:xfrm>
          <a:off x="2503276" y="228030"/>
          <a:ext cx="625693" cy="625693"/>
        </a:xfrm>
        <a:prstGeom prst="rect">
          <a:avLst/>
        </a:prstGeom>
        <a:solidFill>
          <a:srgbClr val="FF000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E861-64CA-4A58-8691-CE05339C2204}">
      <dsp:nvSpPr>
        <dsp:cNvPr id="0" name=""/>
        <dsp:cNvSpPr/>
      </dsp:nvSpPr>
      <dsp:spPr>
        <a:xfrm>
          <a:off x="2120908" y="1069682"/>
          <a:ext cx="1390429" cy="55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Drukke straten rood</a:t>
          </a:r>
        </a:p>
      </dsp:txBody>
      <dsp:txXfrm>
        <a:off x="2120908" y="1069682"/>
        <a:ext cx="1390429" cy="556171"/>
      </dsp:txXfrm>
    </dsp:sp>
    <dsp:sp modelId="{EAFEC98B-E6A2-49AC-A9DE-3C29F29D8B37}">
      <dsp:nvSpPr>
        <dsp:cNvPr id="0" name=""/>
        <dsp:cNvSpPr/>
      </dsp:nvSpPr>
      <dsp:spPr>
        <a:xfrm>
          <a:off x="4137031" y="228030"/>
          <a:ext cx="625693" cy="625693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6518-DD86-49CF-AE78-7B2C6F07C8BB}">
      <dsp:nvSpPr>
        <dsp:cNvPr id="0" name=""/>
        <dsp:cNvSpPr/>
      </dsp:nvSpPr>
      <dsp:spPr>
        <a:xfrm>
          <a:off x="3754663" y="1069682"/>
          <a:ext cx="1390429" cy="55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Minder druk oranje</a:t>
          </a:r>
        </a:p>
      </dsp:txBody>
      <dsp:txXfrm>
        <a:off x="3754663" y="1069682"/>
        <a:ext cx="1390429" cy="556171"/>
      </dsp:txXfrm>
    </dsp:sp>
    <dsp:sp modelId="{DADE9FCB-50D9-482E-80EB-7332EA58507F}">
      <dsp:nvSpPr>
        <dsp:cNvPr id="0" name=""/>
        <dsp:cNvSpPr/>
      </dsp:nvSpPr>
      <dsp:spPr>
        <a:xfrm>
          <a:off x="2503276" y="1973461"/>
          <a:ext cx="625693" cy="62569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86082-679C-4B51-9883-C2A5682E912B}">
      <dsp:nvSpPr>
        <dsp:cNvPr id="0" name=""/>
        <dsp:cNvSpPr/>
      </dsp:nvSpPr>
      <dsp:spPr>
        <a:xfrm>
          <a:off x="2120908" y="2815114"/>
          <a:ext cx="1390429" cy="55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Rustig groen</a:t>
          </a:r>
        </a:p>
      </dsp:txBody>
      <dsp:txXfrm>
        <a:off x="2120908" y="2815114"/>
        <a:ext cx="1390429" cy="556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235C4-C8B5-49B2-9549-68FE5CC17F95}">
      <dsp:nvSpPr>
        <dsp:cNvPr id="0" name=""/>
        <dsp:cNvSpPr/>
      </dsp:nvSpPr>
      <dsp:spPr>
        <a:xfrm>
          <a:off x="617011" y="122536"/>
          <a:ext cx="670781" cy="670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C71AB-CF36-46EB-9F22-E2EB703DB300}">
      <dsp:nvSpPr>
        <dsp:cNvPr id="0" name=""/>
        <dsp:cNvSpPr/>
      </dsp:nvSpPr>
      <dsp:spPr>
        <a:xfrm>
          <a:off x="207089" y="1017079"/>
          <a:ext cx="1490624" cy="5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Speciale bankjes voor 1,5 M</a:t>
          </a:r>
          <a:endParaRPr lang="en-US" sz="1500" kern="1200"/>
        </a:p>
      </dsp:txBody>
      <dsp:txXfrm>
        <a:off x="207089" y="1017079"/>
        <a:ext cx="1490624" cy="596250"/>
      </dsp:txXfrm>
    </dsp:sp>
    <dsp:sp modelId="{25239E34-D002-449F-805E-7EC4E4A3012E}">
      <dsp:nvSpPr>
        <dsp:cNvPr id="0" name=""/>
        <dsp:cNvSpPr/>
      </dsp:nvSpPr>
      <dsp:spPr>
        <a:xfrm>
          <a:off x="2368496" y="122536"/>
          <a:ext cx="670781" cy="670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17D65-DEE0-47A3-AB70-D0FE2977B03B}">
      <dsp:nvSpPr>
        <dsp:cNvPr id="0" name=""/>
        <dsp:cNvSpPr/>
      </dsp:nvSpPr>
      <dsp:spPr>
        <a:xfrm>
          <a:off x="1958574" y="1017079"/>
          <a:ext cx="1490624" cy="5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2 ideeën combineren</a:t>
          </a:r>
          <a:endParaRPr lang="en-US" sz="1500" kern="1200"/>
        </a:p>
      </dsp:txBody>
      <dsp:txXfrm>
        <a:off x="1958574" y="1017079"/>
        <a:ext cx="1490624" cy="596250"/>
      </dsp:txXfrm>
    </dsp:sp>
    <dsp:sp modelId="{C0DCFB55-26C1-42C7-8BA0-D4393A505DE7}">
      <dsp:nvSpPr>
        <dsp:cNvPr id="0" name=""/>
        <dsp:cNvSpPr/>
      </dsp:nvSpPr>
      <dsp:spPr>
        <a:xfrm>
          <a:off x="617011" y="1985986"/>
          <a:ext cx="670781" cy="670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E3095-32AD-4908-8FC4-29934266A65B}">
      <dsp:nvSpPr>
        <dsp:cNvPr id="0" name=""/>
        <dsp:cNvSpPr/>
      </dsp:nvSpPr>
      <dsp:spPr>
        <a:xfrm>
          <a:off x="207089" y="2880529"/>
          <a:ext cx="1490624" cy="5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Strak design</a:t>
          </a:r>
          <a:endParaRPr lang="en-US" sz="1500" kern="1200"/>
        </a:p>
      </dsp:txBody>
      <dsp:txXfrm>
        <a:off x="207089" y="2880529"/>
        <a:ext cx="1490624" cy="596250"/>
      </dsp:txXfrm>
    </dsp:sp>
    <dsp:sp modelId="{F8CAD0C8-948B-4135-B4C5-4A0F14FAEF1A}">
      <dsp:nvSpPr>
        <dsp:cNvPr id="0" name=""/>
        <dsp:cNvSpPr/>
      </dsp:nvSpPr>
      <dsp:spPr>
        <a:xfrm>
          <a:off x="2368496" y="1985986"/>
          <a:ext cx="670781" cy="670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8C3C7-E792-4B33-AF0A-79D08EEC52E8}">
      <dsp:nvSpPr>
        <dsp:cNvPr id="0" name=""/>
        <dsp:cNvSpPr/>
      </dsp:nvSpPr>
      <dsp:spPr>
        <a:xfrm>
          <a:off x="1958574" y="2880529"/>
          <a:ext cx="1490624" cy="59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Veilig kunnen zitten</a:t>
          </a:r>
          <a:endParaRPr lang="en-US" sz="1500" kern="1200"/>
        </a:p>
      </dsp:txBody>
      <dsp:txXfrm>
        <a:off x="1958574" y="2880529"/>
        <a:ext cx="1490624" cy="596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0B086-E49E-4BF1-8D4C-B74D308AF850}">
      <dsp:nvSpPr>
        <dsp:cNvPr id="0" name=""/>
        <dsp:cNvSpPr/>
      </dsp:nvSpPr>
      <dsp:spPr>
        <a:xfrm>
          <a:off x="0" y="439"/>
          <a:ext cx="5211977" cy="1028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10CAB-5D54-47F3-BF02-2F1318EC8699}">
      <dsp:nvSpPr>
        <dsp:cNvPr id="0" name=""/>
        <dsp:cNvSpPr/>
      </dsp:nvSpPr>
      <dsp:spPr>
        <a:xfrm>
          <a:off x="311007" y="231767"/>
          <a:ext cx="565468" cy="5654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6F17F-3163-4A6B-881D-13F712B7AA76}">
      <dsp:nvSpPr>
        <dsp:cNvPr id="0" name=""/>
        <dsp:cNvSpPr/>
      </dsp:nvSpPr>
      <dsp:spPr>
        <a:xfrm>
          <a:off x="1187484" y="439"/>
          <a:ext cx="4024492" cy="102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0" tIns="108810" rIns="108810" bIns="1088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Infraroodsensor</a:t>
          </a:r>
          <a:endParaRPr lang="en-US" sz="2300" kern="1200"/>
        </a:p>
      </dsp:txBody>
      <dsp:txXfrm>
        <a:off x="1187484" y="439"/>
        <a:ext cx="4024492" cy="1028124"/>
      </dsp:txXfrm>
    </dsp:sp>
    <dsp:sp modelId="{68F5F6A3-416F-4B71-9E2E-D6EA3835D062}">
      <dsp:nvSpPr>
        <dsp:cNvPr id="0" name=""/>
        <dsp:cNvSpPr/>
      </dsp:nvSpPr>
      <dsp:spPr>
        <a:xfrm>
          <a:off x="0" y="1285595"/>
          <a:ext cx="5211977" cy="1028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D174E-7779-4191-8D64-5A1EC5D87649}">
      <dsp:nvSpPr>
        <dsp:cNvPr id="0" name=""/>
        <dsp:cNvSpPr/>
      </dsp:nvSpPr>
      <dsp:spPr>
        <a:xfrm>
          <a:off x="311007" y="1516923"/>
          <a:ext cx="565468" cy="5654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7A5F5-FD92-47E9-91B9-ABE63BBC7C84}">
      <dsp:nvSpPr>
        <dsp:cNvPr id="0" name=""/>
        <dsp:cNvSpPr/>
      </dsp:nvSpPr>
      <dsp:spPr>
        <a:xfrm>
          <a:off x="1187484" y="1285595"/>
          <a:ext cx="4024492" cy="102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0" tIns="108810" rIns="108810" bIns="1088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Bewegingssensor</a:t>
          </a:r>
          <a:endParaRPr lang="en-US" sz="2300" kern="1200"/>
        </a:p>
      </dsp:txBody>
      <dsp:txXfrm>
        <a:off x="1187484" y="1285595"/>
        <a:ext cx="4024492" cy="1028124"/>
      </dsp:txXfrm>
    </dsp:sp>
    <dsp:sp modelId="{232D5528-4338-4D9B-AA18-A2AFE3F12EB4}">
      <dsp:nvSpPr>
        <dsp:cNvPr id="0" name=""/>
        <dsp:cNvSpPr/>
      </dsp:nvSpPr>
      <dsp:spPr>
        <a:xfrm>
          <a:off x="0" y="2570751"/>
          <a:ext cx="5211977" cy="10281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A4EFA-D627-481B-B877-D7C0A723F503}">
      <dsp:nvSpPr>
        <dsp:cNvPr id="0" name=""/>
        <dsp:cNvSpPr/>
      </dsp:nvSpPr>
      <dsp:spPr>
        <a:xfrm>
          <a:off x="311007" y="2802079"/>
          <a:ext cx="565468" cy="5654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EE78A-8138-46EC-AF63-1B56B0B4B843}">
      <dsp:nvSpPr>
        <dsp:cNvPr id="0" name=""/>
        <dsp:cNvSpPr/>
      </dsp:nvSpPr>
      <dsp:spPr>
        <a:xfrm>
          <a:off x="1187484" y="2570751"/>
          <a:ext cx="4024492" cy="1028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10" tIns="108810" rIns="108810" bIns="1088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Doorgeven op verschillende schermen rondom deventer</a:t>
          </a:r>
          <a:endParaRPr lang="en-US" sz="2300" kern="1200"/>
        </a:p>
      </dsp:txBody>
      <dsp:txXfrm>
        <a:off x="1187484" y="2570751"/>
        <a:ext cx="4024492" cy="1028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767DF-3568-4E7B-9F0D-021ED302FB8E}">
      <dsp:nvSpPr>
        <dsp:cNvPr id="0" name=""/>
        <dsp:cNvSpPr/>
      </dsp:nvSpPr>
      <dsp:spPr>
        <a:xfrm>
          <a:off x="72935" y="767387"/>
          <a:ext cx="726328" cy="72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9CBE7-2ACB-40FE-8C29-89D40347547B}">
      <dsp:nvSpPr>
        <dsp:cNvPr id="0" name=""/>
        <dsp:cNvSpPr/>
      </dsp:nvSpPr>
      <dsp:spPr>
        <a:xfrm>
          <a:off x="225464" y="919916"/>
          <a:ext cx="421270" cy="4212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300F3-DB76-4724-A463-70AC0E3F4808}">
      <dsp:nvSpPr>
        <dsp:cNvPr id="0" name=""/>
        <dsp:cNvSpPr/>
      </dsp:nvSpPr>
      <dsp:spPr>
        <a:xfrm>
          <a:off x="954905" y="767387"/>
          <a:ext cx="1712060" cy="72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1,5 meter aanhouden</a:t>
          </a:r>
          <a:endParaRPr lang="en-US" sz="2000" kern="1200"/>
        </a:p>
      </dsp:txBody>
      <dsp:txXfrm>
        <a:off x="954905" y="767387"/>
        <a:ext cx="1712060" cy="726328"/>
      </dsp:txXfrm>
    </dsp:sp>
    <dsp:sp modelId="{754585E0-7EFA-4E0D-B481-ECAC118AB22B}">
      <dsp:nvSpPr>
        <dsp:cNvPr id="0" name=""/>
        <dsp:cNvSpPr/>
      </dsp:nvSpPr>
      <dsp:spPr>
        <a:xfrm>
          <a:off x="2965279" y="767387"/>
          <a:ext cx="726328" cy="726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5BBCE-8BA8-4680-8EC1-F5D7BF995FC1}">
      <dsp:nvSpPr>
        <dsp:cNvPr id="0" name=""/>
        <dsp:cNvSpPr/>
      </dsp:nvSpPr>
      <dsp:spPr>
        <a:xfrm>
          <a:off x="3117808" y="919916"/>
          <a:ext cx="421270" cy="4212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D509B-38FE-478B-B6AF-BEC7E82E06B4}">
      <dsp:nvSpPr>
        <dsp:cNvPr id="0" name=""/>
        <dsp:cNvSpPr/>
      </dsp:nvSpPr>
      <dsp:spPr>
        <a:xfrm>
          <a:off x="3847250" y="767387"/>
          <a:ext cx="1712060" cy="72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Minder kans op besmettingen</a:t>
          </a:r>
          <a:endParaRPr lang="en-US" sz="2000" kern="1200"/>
        </a:p>
      </dsp:txBody>
      <dsp:txXfrm>
        <a:off x="3847250" y="767387"/>
        <a:ext cx="1712060" cy="726328"/>
      </dsp:txXfrm>
    </dsp:sp>
    <dsp:sp modelId="{9372FE6D-9F9B-4346-A2C7-87422425F0DC}">
      <dsp:nvSpPr>
        <dsp:cNvPr id="0" name=""/>
        <dsp:cNvSpPr/>
      </dsp:nvSpPr>
      <dsp:spPr>
        <a:xfrm>
          <a:off x="72935" y="2105599"/>
          <a:ext cx="726328" cy="7263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91105-4E00-41E4-ABE5-A6C3F42BD7DD}">
      <dsp:nvSpPr>
        <dsp:cNvPr id="0" name=""/>
        <dsp:cNvSpPr/>
      </dsp:nvSpPr>
      <dsp:spPr>
        <a:xfrm>
          <a:off x="225464" y="2258128"/>
          <a:ext cx="421270" cy="4212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7C17-20D1-4103-8CDB-92CDD937AA36}">
      <dsp:nvSpPr>
        <dsp:cNvPr id="0" name=""/>
        <dsp:cNvSpPr/>
      </dsp:nvSpPr>
      <dsp:spPr>
        <a:xfrm>
          <a:off x="954905" y="2105599"/>
          <a:ext cx="1712060" cy="72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Veilig rond de stad</a:t>
          </a:r>
          <a:endParaRPr lang="en-US" sz="2000" kern="1200"/>
        </a:p>
      </dsp:txBody>
      <dsp:txXfrm>
        <a:off x="954905" y="2105599"/>
        <a:ext cx="1712060" cy="726328"/>
      </dsp:txXfrm>
    </dsp:sp>
    <dsp:sp modelId="{1326FFBB-6531-46AE-999F-6A10F64482C2}">
      <dsp:nvSpPr>
        <dsp:cNvPr id="0" name=""/>
        <dsp:cNvSpPr/>
      </dsp:nvSpPr>
      <dsp:spPr>
        <a:xfrm>
          <a:off x="2965279" y="2105599"/>
          <a:ext cx="726328" cy="726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949C5-B28D-4F5B-A38A-104FD8860F29}">
      <dsp:nvSpPr>
        <dsp:cNvPr id="0" name=""/>
        <dsp:cNvSpPr/>
      </dsp:nvSpPr>
      <dsp:spPr>
        <a:xfrm>
          <a:off x="3117808" y="2258128"/>
          <a:ext cx="421270" cy="4212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7746B-C86A-41F5-ABB5-5F1236E07773}">
      <dsp:nvSpPr>
        <dsp:cNvPr id="0" name=""/>
        <dsp:cNvSpPr/>
      </dsp:nvSpPr>
      <dsp:spPr>
        <a:xfrm>
          <a:off x="3847250" y="2105599"/>
          <a:ext cx="1712060" cy="726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Overzicht voor de gemeente</a:t>
          </a:r>
          <a:endParaRPr lang="en-US" sz="2000" kern="1200"/>
        </a:p>
      </dsp:txBody>
      <dsp:txXfrm>
        <a:off x="3847250" y="2105599"/>
        <a:ext cx="1712060" cy="7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30.png"/><Relationship Id="rId10" Type="http://schemas.microsoft.com/office/2007/relationships/diagramDrawing" Target="../diagrams/drawing4.xml"/><Relationship Id="rId4" Type="http://schemas.openxmlformats.org/officeDocument/2006/relationships/image" Target="../media/image29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7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8" name="Picture 72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059" name="Picture 74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060" name="Rectangle 76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E65D7FA-E76C-4BC3-A429-CF64BC367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xperts Analysis: Is Technology Rising to Meet Needs of Future ...">
            <a:extLst>
              <a:ext uri="{FF2B5EF4-FFF2-40B4-BE49-F238E27FC236}">
                <a16:creationId xmlns:a16="http://schemas.microsoft.com/office/drawing/2014/main" id="{0CF9C6C5-EEBC-473D-BF5A-783C843CE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6A5D59EF-03D3-4163-B6D4-53D9794E6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380EB636-0E64-447B-A436-048680F7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F17C02A3-BE2B-433D-BD66-594309B8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Rectangle 70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928C1D-7063-4F10-B80A-CDE00396F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/>
              <a:t>OpperHT’ers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708FE891-AFAF-4FF5-8C1D-137322CDF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E9294641-47B5-4630-8E7D-094CDF56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16C66B-5014-4195-A7FD-23298E243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1" y="2336873"/>
            <a:ext cx="9613861" cy="33950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Boran Gülsen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Leander Goris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Tim Sangers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Florijn Kok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65D7FA-E76C-4BC3-A429-CF64BC367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5G Networks are ready for worldwide commercialization, powered by Chinese Technology | Daxue Consulting">
            <a:extLst>
              <a:ext uri="{FF2B5EF4-FFF2-40B4-BE49-F238E27FC236}">
                <a16:creationId xmlns:a16="http://schemas.microsoft.com/office/drawing/2014/main" id="{1632DDF9-E215-42C0-A40A-1391E0489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5D59EF-03D3-4163-B6D4-53D9794E6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0EB636-0E64-447B-A436-048680F7A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7C02A3-BE2B-433D-BD66-594309B83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4D4B5-8BC2-4A73-83FA-2FA5D63F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inhoud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8FE891-AFAF-4FF5-8C1D-137322CDF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294641-47B5-4630-8E7D-094CDF56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381B73-7C73-4D60-BF4A-A0E7ED1F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nl-NL" sz="2000" dirty="0"/>
              <a:t>Het idee</a:t>
            </a:r>
          </a:p>
          <a:p>
            <a:r>
              <a:rPr lang="nl-NL" sz="2000" dirty="0"/>
              <a:t>Hoe gaat het werken?</a:t>
            </a:r>
          </a:p>
          <a:p>
            <a:r>
              <a:rPr lang="nl-NL" sz="2000" dirty="0"/>
              <a:t>Waarom?</a:t>
            </a:r>
          </a:p>
          <a:p>
            <a:r>
              <a:rPr lang="nl-NL" sz="20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18196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5" name="Rectangle 114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AC1A73-E9C4-4871-B90F-A974DBD5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nl-NL"/>
              <a:t>Het Idee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8" name="Picture 10" descr="Afbeelding met licht, zitten, tafel, meisje&#10;&#10;Automatisch gegenereerde beschrijving">
            <a:extLst>
              <a:ext uri="{FF2B5EF4-FFF2-40B4-BE49-F238E27FC236}">
                <a16:creationId xmlns:a16="http://schemas.microsoft.com/office/drawing/2014/main" id="{E92BA227-0772-44B0-AA2C-1D591D6FD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 r="4" b="4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 met tekst, kaart&#10;&#10;Automatisch gegenereerde beschrijving">
            <a:extLst>
              <a:ext uri="{FF2B5EF4-FFF2-40B4-BE49-F238E27FC236}">
                <a16:creationId xmlns:a16="http://schemas.microsoft.com/office/drawing/2014/main" id="{AC83C42C-C8B2-4AF0-9CA2-D587CB77A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310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11" name="Content Placeholder 3099">
            <a:extLst>
              <a:ext uri="{FF2B5EF4-FFF2-40B4-BE49-F238E27FC236}">
                <a16:creationId xmlns:a16="http://schemas.microsoft.com/office/drawing/2014/main" id="{C72DB29F-9C4A-4239-866D-8B383B9168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223425"/>
              </p:ext>
            </p:extLst>
          </p:nvPr>
        </p:nvGraphicFramePr>
        <p:xfrm>
          <a:off x="680322" y="2336873"/>
          <a:ext cx="5632246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912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942DD6-048E-4CD8-B26C-B77AC84C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nl-NL" sz="2400"/>
              <a:t>De Bankjes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6148" name="Picture 4" descr="Afbeelding met tafel, bed&#10;&#10;Automatisch gegenereerde beschrijving">
            <a:extLst>
              <a:ext uri="{FF2B5EF4-FFF2-40B4-BE49-F238E27FC236}">
                <a16:creationId xmlns:a16="http://schemas.microsoft.com/office/drawing/2014/main" id="{6DE082F0-5639-4E5B-B1A9-AE7A868D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221" y="640080"/>
            <a:ext cx="5307217" cy="557784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DCB436A-35B8-4578-9B9F-ED773C524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172895"/>
              </p:ext>
            </p:extLst>
          </p:nvPr>
        </p:nvGraphicFramePr>
        <p:xfrm>
          <a:off x="680321" y="2336873"/>
          <a:ext cx="3656289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802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53AAA-8507-4758-BF48-AC818CFF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nl-NL"/>
              <a:t>Hoe gaat het werken?</a:t>
            </a:r>
          </a:p>
        </p:txBody>
      </p:sp>
      <p:pic>
        <p:nvPicPr>
          <p:cNvPr id="4102" name="Picture 6" descr="FLIR E85 - Warmtebeeldcamera.nl">
            <a:extLst>
              <a:ext uri="{FF2B5EF4-FFF2-40B4-BE49-F238E27FC236}">
                <a16:creationId xmlns:a16="http://schemas.microsoft.com/office/drawing/2014/main" id="{3CD128EA-BF89-4FF2-BBF3-00586DD37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19886"/>
          <a:stretch/>
        </p:blipFill>
        <p:spPr bwMode="auto">
          <a:xfrm>
            <a:off x="6317103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ol.com | Steinel 140-2 LED PIR Bewegingsmelder/Sensor - Wand ...">
            <a:extLst>
              <a:ext uri="{FF2B5EF4-FFF2-40B4-BE49-F238E27FC236}">
                <a16:creationId xmlns:a16="http://schemas.microsoft.com/office/drawing/2014/main" id="{95EE056D-3B3D-4020-B13A-6639A9D20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r="4667" b="-2"/>
          <a:stretch/>
        </p:blipFill>
        <p:spPr bwMode="auto">
          <a:xfrm>
            <a:off x="9209664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" name="Tijdelijke aanduiding voor inhoud 2">
            <a:extLst>
              <a:ext uri="{FF2B5EF4-FFF2-40B4-BE49-F238E27FC236}">
                <a16:creationId xmlns:a16="http://schemas.microsoft.com/office/drawing/2014/main" id="{4FA5C537-A84B-4F19-A405-F03A5183C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71873"/>
              </p:ext>
            </p:extLst>
          </p:nvPr>
        </p:nvGraphicFramePr>
        <p:xfrm>
          <a:off x="680321" y="2336873"/>
          <a:ext cx="5211977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689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00FF9E7-8E46-4DC0-93DA-60BE0E460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1" name="Rectangle 120">
              <a:extLst>
                <a:ext uri="{FF2B5EF4-FFF2-40B4-BE49-F238E27FC236}">
                  <a16:creationId xmlns:a16="http://schemas.microsoft.com/office/drawing/2014/main" id="{956701A1-F27E-4182-9578-B57ACF9D3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BC19C67-025A-4A22-BDB0-4CE8FD806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D913264-54ED-4FC1-AD22-DAD435060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D710C7-0B07-4491-87F2-45D3E6D9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nl-NL"/>
              <a:t>Waarom?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8E6B0E65-BA50-47AD-B2B4-9FEB58F4B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pic>
        <p:nvPicPr>
          <p:cNvPr id="5" name="Picture 8" descr="Afbeelding met tafel, stuk, taart, vasthouden&#10;&#10;Automatisch gegenereerde beschrijving">
            <a:extLst>
              <a:ext uri="{FF2B5EF4-FFF2-40B4-BE49-F238E27FC236}">
                <a16:creationId xmlns:a16="http://schemas.microsoft.com/office/drawing/2014/main" id="{D58202D5-0D10-4E85-8CB7-6731C4E04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98"/>
          <a:stretch/>
        </p:blipFill>
        <p:spPr bwMode="auto">
          <a:xfrm>
            <a:off x="6984387" y="484632"/>
            <a:ext cx="4719805" cy="283608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AD58B713-2597-434D-9CF5-CEB65F349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4" b="4"/>
          <a:stretch/>
        </p:blipFill>
        <p:spPr bwMode="auto">
          <a:xfrm>
            <a:off x="6984386" y="3632401"/>
            <a:ext cx="4719805" cy="274353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6" name="Tijdelijke aanduiding voor inhoud 2">
            <a:extLst>
              <a:ext uri="{FF2B5EF4-FFF2-40B4-BE49-F238E27FC236}">
                <a16:creationId xmlns:a16="http://schemas.microsoft.com/office/drawing/2014/main" id="{B6C1E328-DAD4-4E8E-A759-BE91CCA0B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71734"/>
              </p:ext>
            </p:extLst>
          </p:nvPr>
        </p:nvGraphicFramePr>
        <p:xfrm>
          <a:off x="680322" y="2336873"/>
          <a:ext cx="5632246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3592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2" name="Rectangle 81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C760A0-2D1C-4C82-938C-417DBBCD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9410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Einde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59FBEA-6712-4A53-8FB7-90F0620E1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5433742"/>
            <a:ext cx="8133478" cy="4065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800"/>
              <a:t>Bedankt voor uw aandacht!</a:t>
            </a:r>
          </a:p>
        </p:txBody>
      </p:sp>
      <p:pic>
        <p:nvPicPr>
          <p:cNvPr id="7170" name="Picture 2" descr="Afbeelding met vogel, voedsel, spel, tekening&#10;&#10;Automatisch gegenereerde beschrijving">
            <a:extLst>
              <a:ext uri="{FF2B5EF4-FFF2-40B4-BE49-F238E27FC236}">
                <a16:creationId xmlns:a16="http://schemas.microsoft.com/office/drawing/2014/main" id="{E68D2581-9478-4957-8310-9DF4AAEFA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0" r="-2" b="7034"/>
          <a:stretch/>
        </p:blipFill>
        <p:spPr bwMode="auto">
          <a:xfrm>
            <a:off x="20" y="10"/>
            <a:ext cx="8966180" cy="4198928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34098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9375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872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</Words>
  <Application>Microsoft Office PowerPoint</Application>
  <PresentationFormat>Breedbeeld</PresentationFormat>
  <Paragraphs>31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Berlijn</vt:lpstr>
      <vt:lpstr>OpperHT’ers</vt:lpstr>
      <vt:lpstr>inhoud</vt:lpstr>
      <vt:lpstr>Het Idee</vt:lpstr>
      <vt:lpstr>De Bankjes</vt:lpstr>
      <vt:lpstr>Hoe gaat het werken?</vt:lpstr>
      <vt:lpstr>Waarom?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OpperHT’ers</dc:title>
  <dc:creator>Boran Gulsen</dc:creator>
  <cp:lastModifiedBy>Boran Gulsen</cp:lastModifiedBy>
  <cp:revision>3</cp:revision>
  <dcterms:created xsi:type="dcterms:W3CDTF">2020-06-11T08:46:43Z</dcterms:created>
  <dcterms:modified xsi:type="dcterms:W3CDTF">2020-06-11T08:50:46Z</dcterms:modified>
</cp:coreProperties>
</file>