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4"/>
  </p:sldMasterIdLst>
  <p:notesMasterIdLst>
    <p:notesMasterId r:id="rId12"/>
  </p:notesMasterIdLst>
  <p:handoutMasterIdLst>
    <p:handoutMasterId r:id="rId13"/>
  </p:handoutMasterIdLst>
  <p:sldIdLst>
    <p:sldId id="257" r:id="rId5"/>
    <p:sldId id="261" r:id="rId6"/>
    <p:sldId id="263" r:id="rId7"/>
    <p:sldId id="266" r:id="rId8"/>
    <p:sldId id="265" r:id="rId9"/>
    <p:sldId id="262" r:id="rId10"/>
    <p:sldId id="264" r:id="rId11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>
        <p:scale>
          <a:sx n="50" d="100"/>
          <a:sy n="50" d="100"/>
        </p:scale>
        <p:origin x="-139" y="7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9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 rtlCol="0"/>
        <a:lstStyle/>
        <a:p>
          <a:pPr rtl="0"/>
          <a:endParaRPr lang="en-US"/>
        </a:p>
      </dgm:t>
    </dgm:pt>
    <dgm:pt modelId="{40FC4FFE-8987-4A26-B7F4-8A516F18ADAE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nl" dirty="0"/>
            <a:t>Waarom deze app?</a:t>
          </a:r>
        </a:p>
      </dgm:t>
    </dgm:pt>
    <dgm:pt modelId="{CAD7EF86-FB23-41F6-BF42-040B36DEFDB1}" type="parTrans" cxnId="{C7AD8469-3C68-4AF9-AB82-79B0043AA120}">
      <dgm:prSet/>
      <dgm:spPr/>
      <dgm:t>
        <a:bodyPr rtlCol="0"/>
        <a:lstStyle/>
        <a:p>
          <a:pPr rtl="0"/>
          <a:endParaRPr lang="en-US"/>
        </a:p>
      </dgm:t>
    </dgm:pt>
    <dgm:pt modelId="{5B62599A-5C9B-48E7-896E-EA782AC60C8B}" type="sibTrans" cxnId="{C7AD8469-3C68-4AF9-AB82-79B0043AA120}">
      <dgm:prSet/>
      <dgm:spPr/>
      <dgm:t>
        <a:bodyPr rtlCol="0"/>
        <a:lstStyle/>
        <a:p>
          <a:pPr rtl="0"/>
          <a:endParaRPr lang="en-US"/>
        </a:p>
      </dgm:t>
    </dgm:pt>
    <dgm:pt modelId="{49225C73-1633-42F1-AB3B-7CB183E5F8B8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en-GB" dirty="0"/>
            <a:t>W</a:t>
          </a:r>
          <a:r>
            <a:rPr lang="nl" dirty="0"/>
            <a:t>ie helpen wij met deze app?.</a:t>
          </a:r>
        </a:p>
      </dgm:t>
    </dgm:pt>
    <dgm:pt modelId="{1A0E2090-1D4F-438A-8766-B6030CE01ADD}" type="parTrans" cxnId="{A9154303-8225-4248-91DC-1B0156A35F07}">
      <dgm:prSet/>
      <dgm:spPr/>
      <dgm:t>
        <a:bodyPr rtlCol="0"/>
        <a:lstStyle/>
        <a:p>
          <a:pPr rtl="0"/>
          <a:endParaRPr lang="en-US"/>
        </a:p>
      </dgm:t>
    </dgm:pt>
    <dgm:pt modelId="{9646853A-8964-4519-A5B1-0B7D18B2983D}" type="sibTrans" cxnId="{A9154303-8225-4248-91DC-1B0156A35F07}">
      <dgm:prSet/>
      <dgm:spPr/>
      <dgm:t>
        <a:bodyPr rtlCol="0"/>
        <a:lstStyle/>
        <a:p>
          <a:pPr rtl="0"/>
          <a:endParaRPr lang="en-US"/>
        </a:p>
      </dgm:t>
    </dgm:pt>
    <dgm:pt modelId="{1C383F32-22E8-4F62-A3E0-BDC3D5F48992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en-GB" dirty="0"/>
            <a:t>W</a:t>
          </a:r>
          <a:r>
            <a:rPr lang="nl" dirty="0"/>
            <a:t>ie of wat hebben wij hierbij nodig?.</a:t>
          </a:r>
        </a:p>
      </dgm:t>
    </dgm:pt>
    <dgm:pt modelId="{A7920A2F-3244-4159-AF04-6A1D38B7B317}" type="parTrans" cxnId="{C4CCE57E-E871-46D6-BAD5-880252C95D22}">
      <dgm:prSet/>
      <dgm:spPr/>
      <dgm:t>
        <a:bodyPr rtlCol="0"/>
        <a:lstStyle/>
        <a:p>
          <a:pPr rtl="0"/>
          <a:endParaRPr lang="en-US"/>
        </a:p>
      </dgm:t>
    </dgm:pt>
    <dgm:pt modelId="{8500F72A-2C6D-4FDF-9C1D-CA691380EB0B}" type="sibTrans" cxnId="{C4CCE57E-E871-46D6-BAD5-880252C95D22}">
      <dgm:prSet/>
      <dgm:spPr/>
      <dgm:t>
        <a:bodyPr rtlCol="0"/>
        <a:lstStyle/>
        <a:p>
          <a:pPr rtl="0"/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3"/>
      <dgm:spPr/>
    </dgm:pt>
    <dgm:pt modelId="{7C175B98-93F4-4D7C-BB95-1514AB879CD5}" type="pres">
      <dgm:prSet presAssocID="{40FC4FFE-8987-4A26-B7F4-8A516F18ADAE}" presName="iconRect" presStyleLbl="node1" presStyleIdx="0" presStyleCnt="3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3">
        <dgm:presLayoutVars>
          <dgm:chMax val="1"/>
          <dgm:chPref val="1"/>
        </dgm:presLayoutVars>
      </dgm:prSet>
      <dgm:spPr/>
    </dgm:pt>
    <dgm:pt modelId="{FD1EED9C-83D3-41AD-A09B-D3B36354168F}" type="pres">
      <dgm:prSet presAssocID="{5B62599A-5C9B-48E7-896E-EA782AC60C8B}" presName="sibTrans" presStyleCnt="0"/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1" presStyleCnt="3"/>
      <dgm:spPr/>
    </dgm:pt>
    <dgm:pt modelId="{DB4CA7C4-FCA1-4127-B20A-2A5C031A3CF4}" type="pres">
      <dgm:prSet presAssocID="{49225C73-1633-42F1-AB3B-7CB183E5F8B8}" presName="iconRect" presStyleLbl="node1" presStyleIdx="1" presStyleCnt="3" custLinFactNeighborY="649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bar chart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1" presStyleCnt="3">
        <dgm:presLayoutVars>
          <dgm:chMax val="1"/>
          <dgm:chPref val="1"/>
        </dgm:presLayoutVars>
      </dgm:prSet>
      <dgm:spPr/>
    </dgm:pt>
    <dgm:pt modelId="{5A266296-0042-402F-92EF-D59AB148E92E}" type="pres">
      <dgm:prSet presAssocID="{9646853A-8964-4519-A5B1-0B7D18B2983D}" presName="sibTrans" presStyleCnt="0"/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2" presStyleCnt="3"/>
      <dgm:spPr/>
    </dgm:pt>
    <dgm:pt modelId="{39509775-983E-4110-B989-EE2CD6514BE0}" type="pres">
      <dgm:prSet presAssocID="{1C383F32-22E8-4F62-A3E0-BDC3D5F489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  <dgm:cxn modelId="{155719F8-A89B-4E96-BC49-C48BC717F480}" type="presParOf" srcId="{50B3CE7C-E10B-4E23-BD93-03664997C932}" destId="{FD1EED9C-83D3-41AD-A09B-D3B36354168F}" srcOrd="1" destOrd="0" presId="urn:microsoft.com/office/officeart/2018/5/layout/IconCircleLabelList"/>
    <dgm:cxn modelId="{2772E199-56B0-4310-A55E-67D00CA3E59E}" type="presParOf" srcId="{50B3CE7C-E10B-4E23-BD93-03664997C932}" destId="{C998AB0A-577D-44AA-A068-F634DDE7BD47}" srcOrd="2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  <dgm:cxn modelId="{1532E2BE-82E9-40A4-A6F7-40B60FC879AE}" type="presParOf" srcId="{50B3CE7C-E10B-4E23-BD93-03664997C932}" destId="{5A266296-0042-402F-92EF-D59AB148E92E}" srcOrd="3" destOrd="0" presId="urn:microsoft.com/office/officeart/2018/5/layout/IconCircleLabelList"/>
    <dgm:cxn modelId="{3A7F4DB9-1469-4F58-B633-24B7EEE084D1}" type="presParOf" srcId="{50B3CE7C-E10B-4E23-BD93-03664997C932}" destId="{ECFA770B-DE2C-4683-A038-58D0FE44BC27}" srcOrd="4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616949" y="310305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1004512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35606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10223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" sz="2300" kern="1200" dirty="0"/>
            <a:t>Waarom deze app?</a:t>
          </a:r>
        </a:p>
      </dsp:txBody>
      <dsp:txXfrm>
        <a:off x="35606" y="2695306"/>
        <a:ext cx="2981250" cy="720000"/>
      </dsp:txXfrm>
    </dsp:sp>
    <dsp:sp modelId="{BCD8CDD9-0C56-4401-ADB1-8B48DAB2C96F}">
      <dsp:nvSpPr>
        <dsp:cNvPr id="0" name=""/>
        <dsp:cNvSpPr/>
      </dsp:nvSpPr>
      <dsp:spPr>
        <a:xfrm>
          <a:off x="4119918" y="310305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4507481" y="765598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3538574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10223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300" kern="1200" dirty="0"/>
            <a:t>W</a:t>
          </a:r>
          <a:r>
            <a:rPr lang="nl" sz="2300" kern="1200" dirty="0"/>
            <a:t>ie helpen wij met deze app?.</a:t>
          </a:r>
        </a:p>
      </dsp:txBody>
      <dsp:txXfrm>
        <a:off x="3538574" y="2695306"/>
        <a:ext cx="2981250" cy="720000"/>
      </dsp:txXfrm>
    </dsp:sp>
    <dsp:sp modelId="{FF93E135-77D6-48A0-8871-9BC93D705D06}">
      <dsp:nvSpPr>
        <dsp:cNvPr id="0" name=""/>
        <dsp:cNvSpPr/>
      </dsp:nvSpPr>
      <dsp:spPr>
        <a:xfrm>
          <a:off x="7622887" y="310305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8010450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7041543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10223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300" kern="1200" dirty="0"/>
            <a:t>W</a:t>
          </a:r>
          <a:r>
            <a:rPr lang="nl" sz="2300" kern="1200" dirty="0"/>
            <a:t>ie of wat hebben wij hierbij nodig?.</a:t>
          </a:r>
        </a:p>
      </dsp:txBody>
      <dsp:txXfrm>
        <a:off x="7041543" y="2695306"/>
        <a:ext cx="2981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B944361-3FE4-4C33-B6CC-9B626079CF4E}" type="datetime1">
              <a:rPr lang="nl-NL" smtClean="0"/>
              <a:t>12-6-2020</a:t>
            </a:fld>
            <a:endParaRPr lang="en-US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A0AE1CF-8C05-4DFD-8A52-BD851BD09F66}" type="datetime1">
              <a:rPr lang="nl-NL" smtClean="0"/>
              <a:t>12-6-2020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"/>
              <a:t>Klik om de tekststijlen van het model te bewerken</a:t>
            </a:r>
            <a:endParaRPr lang="en-US"/>
          </a:p>
          <a:p>
            <a:pPr lvl="1" rtl="0"/>
            <a:r>
              <a:rPr lang="nl"/>
              <a:t>Tweede niveau</a:t>
            </a:r>
          </a:p>
          <a:p>
            <a:pPr lvl="2" rtl="0"/>
            <a:r>
              <a:rPr lang="nl"/>
              <a:t>Derde niveau</a:t>
            </a:r>
          </a:p>
          <a:p>
            <a:pPr lvl="3" rtl="0"/>
            <a:r>
              <a:rPr lang="nl"/>
              <a:t>Vierde niveau</a:t>
            </a:r>
          </a:p>
          <a:p>
            <a:pPr lvl="4" rtl="0"/>
            <a:r>
              <a:rPr lang="nl"/>
              <a:t>Vijfde niveau</a:t>
            </a: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chthoe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hthoe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hthoe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Rechte verbindingslijn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20" name="Tijdelijke aanduiding voor datum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7E8D7F90-5A64-4FA2-9D5B-A62D94ADDCB6}" type="datetime1">
              <a:rPr lang="nl-NL" smtClean="0"/>
              <a:t>12-6-2020</a:t>
            </a:fld>
            <a:endParaRPr lang="en-US" dirty="0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A81F08-EC64-4121-AF48-9EDCA01DF8AB}" type="datetime1">
              <a:rPr lang="nl-NL" smtClean="0"/>
              <a:t>12-6-2020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16570E-3C50-444E-8E64-5327E4F646DB}" type="datetime1">
              <a:rPr lang="nl-NL" smtClean="0"/>
              <a:t>12-6-2020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1AF0A5-5393-407E-B612-7484747D7A4A}" type="datetime1">
              <a:rPr lang="nl-NL" smtClean="0"/>
              <a:t>12-6-2020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chthoe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hthoe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hthoe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grpSp>
        <p:nvGrpSpPr>
          <p:cNvPr id="16" name="Groe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12CFE930-455A-4554-8BAE-E60BA1E3A08E}" type="datetime1">
              <a:rPr lang="nl-NL" smtClean="0"/>
              <a:t>12-6-2020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  <a:endParaRPr lang="en-US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  <a:endParaRPr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AB4578-2772-4D6F-AB69-EBA36BD98E2A}" type="datetime1">
              <a:rPr lang="nl-NL" smtClean="0"/>
              <a:t>12-6-2020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BB7FAD-52F1-403C-A7EF-F72DBED65EB2}" type="datetime1">
              <a:rPr lang="nl-NL" smtClean="0"/>
              <a:t>12-6-2020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24FFE0-7434-490F-BFB9-9A01DE45589B}" type="datetime1">
              <a:rPr lang="nl-NL" smtClean="0"/>
              <a:t>12-6-2020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091C7F-7718-4B53-84BD-A82374B0B289}" type="datetime1">
              <a:rPr lang="nl-NL" smtClean="0"/>
              <a:t>12-6-2020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37918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E584BC79-DC11-4B4D-9F88-DDD3EBEE1A6F}" type="datetime1">
              <a:rPr lang="nl-NL" smtClean="0"/>
              <a:t>12-6-2020</a:t>
            </a:fld>
            <a:endParaRPr lang="en-US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afbeelding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" dirty="0"/>
              <a:t>Klik op pictogram om afbeelding toe te voegen</a:t>
            </a:r>
            <a:endParaRPr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25CE456B-66D4-4D88-B86C-4508AD5792B2}" type="datetime1">
              <a:rPr lang="nl-NL" smtClean="0"/>
              <a:t>12-6-2020</a:t>
            </a:fld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hthoek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chthoe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hthoe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"/>
              <a:t>Klik om de tekststijlen van het model te bewerken</a:t>
            </a:r>
          </a:p>
          <a:p>
            <a:pPr lvl="1" rtl="0"/>
            <a:r>
              <a:rPr lang="nl"/>
              <a:t>Tweede niveau</a:t>
            </a:r>
          </a:p>
          <a:p>
            <a:pPr lvl="2" rtl="0"/>
            <a:r>
              <a:rPr lang="nl"/>
              <a:t>Derde niveau</a:t>
            </a:r>
          </a:p>
          <a:p>
            <a:pPr lvl="3" rtl="0"/>
            <a:r>
              <a:rPr lang="nl"/>
              <a:t>Vierde niveau</a:t>
            </a:r>
          </a:p>
          <a:p>
            <a:pPr lvl="4" rtl="0"/>
            <a:r>
              <a:rPr lang="nl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F8DAEB1-1903-4E6C-979A-2E37F8642850}" type="datetime1">
              <a:rPr lang="nl-NL" smtClean="0"/>
              <a:t>12-6-2020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Een close-up van een logo&#10;&#10;Beschrijving automatisch gegenereerd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chthoek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hthoek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en-GB" sz="4400" dirty="0" err="1">
                <a:solidFill>
                  <a:schemeClr val="tx1"/>
                </a:solidFill>
              </a:rPr>
              <a:t>Spatium</a:t>
            </a:r>
            <a:endParaRPr lang="nl" sz="4400" dirty="0">
              <a:solidFill>
                <a:schemeClr val="tx1"/>
              </a:solidFill>
            </a:endParaRPr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nl" dirty="0">
                <a:solidFill>
                  <a:schemeClr val="tx1"/>
                </a:solidFill>
              </a:rPr>
              <a:t>“</a:t>
            </a:r>
            <a:r>
              <a:rPr lang="nl-NL" dirty="0"/>
              <a:t>Afstand bewaren maar ondertussen ook kortingen verzamelen?</a:t>
            </a:r>
            <a:r>
              <a:rPr lang="nl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rtlCol="0">
            <a:normAutofit/>
          </a:bodyPr>
          <a:lstStyle/>
          <a:p>
            <a:pPr algn="ctr" rtl="0"/>
            <a:r>
              <a:rPr lang="nl-NL" dirty="0"/>
              <a:t>Belangrijke punten</a:t>
            </a:r>
            <a:endParaRPr lang="nl" dirty="0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7308307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22C1CD-EDED-4302-8BB5-2AB5BF5AD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0000"/>
              </a:lnSpc>
              <a:defRPr cap="all"/>
            </a:pPr>
            <a:r>
              <a:rPr lang="nl" dirty="0"/>
              <a:t>Waarom deze app?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2F8F45-6F92-4245-A40A-A3A72857D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1800" dirty="0"/>
              <a:t>Waarom? Wij willen graag dat mensen zich aan de 1,5 meter houden en zoveel mogelijk drukte vermijden. Deze app gaat er voor zorgen dat mensen betere keuzes maken!</a:t>
            </a:r>
          </a:p>
          <a:p>
            <a:r>
              <a:rPr lang="en-GB" sz="1800" dirty="0" err="1"/>
              <a:t>Wij</a:t>
            </a:r>
            <a:r>
              <a:rPr lang="en-GB" sz="1800" dirty="0"/>
              <a:t> </a:t>
            </a:r>
            <a:r>
              <a:rPr lang="en-GB" sz="1800" dirty="0" err="1"/>
              <a:t>hebben</a:t>
            </a:r>
            <a:r>
              <a:rPr lang="en-GB" sz="1800" dirty="0"/>
              <a:t> </a:t>
            </a:r>
            <a:r>
              <a:rPr lang="en-GB" sz="1800" dirty="0" err="1"/>
              <a:t>ontdekt</a:t>
            </a:r>
            <a:r>
              <a:rPr lang="en-GB" sz="1800" dirty="0"/>
              <a:t> </a:t>
            </a:r>
            <a:r>
              <a:rPr lang="en-GB" sz="1800" dirty="0" err="1"/>
              <a:t>dat</a:t>
            </a:r>
            <a:r>
              <a:rPr lang="en-GB" sz="1800" dirty="0"/>
              <a:t> </a:t>
            </a:r>
            <a:r>
              <a:rPr lang="en-GB" sz="1800" dirty="0" err="1"/>
              <a:t>er</a:t>
            </a:r>
            <a:r>
              <a:rPr lang="en-GB" sz="1800" dirty="0"/>
              <a:t> </a:t>
            </a:r>
            <a:r>
              <a:rPr lang="en-GB" sz="1800" dirty="0" err="1"/>
              <a:t>veel</a:t>
            </a:r>
            <a:r>
              <a:rPr lang="en-GB" sz="1800" dirty="0"/>
              <a:t> </a:t>
            </a:r>
            <a:r>
              <a:rPr lang="en-GB" sz="1800" dirty="0" err="1"/>
              <a:t>knelpunten</a:t>
            </a:r>
            <a:r>
              <a:rPr lang="en-GB" sz="1800" dirty="0"/>
              <a:t> </a:t>
            </a:r>
            <a:r>
              <a:rPr lang="en-GB" sz="1800" dirty="0" err="1"/>
              <a:t>zijn</a:t>
            </a:r>
            <a:r>
              <a:rPr lang="en-GB" sz="1800" dirty="0"/>
              <a:t> op de campus en </a:t>
            </a:r>
            <a:r>
              <a:rPr lang="en-GB" sz="1800" dirty="0" err="1"/>
              <a:t>dat</a:t>
            </a:r>
            <a:r>
              <a:rPr lang="en-GB" sz="1800" dirty="0"/>
              <a:t> het </a:t>
            </a:r>
            <a:r>
              <a:rPr lang="en-GB" sz="1800" dirty="0" err="1"/>
              <a:t>ingewikkeld</a:t>
            </a:r>
            <a:r>
              <a:rPr lang="en-GB" sz="1800" dirty="0"/>
              <a:t> is om </a:t>
            </a:r>
            <a:r>
              <a:rPr lang="en-GB" sz="1800" dirty="0" err="1"/>
              <a:t>voor</a:t>
            </a:r>
            <a:r>
              <a:rPr lang="en-GB" sz="1800" dirty="0"/>
              <a:t> de </a:t>
            </a:r>
            <a:r>
              <a:rPr lang="en-GB" sz="1800" dirty="0" err="1"/>
              <a:t>mensen</a:t>
            </a:r>
            <a:r>
              <a:rPr lang="en-GB" sz="1800" dirty="0"/>
              <a:t> een route te </a:t>
            </a:r>
            <a:r>
              <a:rPr lang="en-GB" sz="1800" dirty="0" err="1"/>
              <a:t>bepalen</a:t>
            </a:r>
            <a:r>
              <a:rPr lang="en-GB" sz="1800" dirty="0"/>
              <a:t>.</a:t>
            </a:r>
          </a:p>
          <a:p>
            <a:r>
              <a:rPr lang="nl-NL" sz="1800" dirty="0"/>
              <a:t>Mensen kunnen zelf hun route bepalen aan de hand van ons advies. Ook krijgen mensen bij gebruik van deze app korting bij lokale ondernemingen!</a:t>
            </a:r>
          </a:p>
          <a:p>
            <a:endParaRPr lang="en-GB" sz="1800" dirty="0"/>
          </a:p>
          <a:p>
            <a:endParaRPr lang="en-GB" sz="180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37259FC-9180-4E30-9D2D-DC28F54B0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1AF0A5-5393-407E-B612-7484747D7A4A}" type="datetime1">
              <a:rPr lang="nl-NL" smtClean="0"/>
              <a:t>12-6-2020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0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7F8513-C0FB-4FD0-B68A-D4DB8745A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Wij zijn wij?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0F0397-2EA5-4940-8FBB-86A8FB736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Wij zijn team </a:t>
            </a:r>
            <a:r>
              <a:rPr lang="nl-NL" dirty="0" err="1"/>
              <a:t>Spatium</a:t>
            </a:r>
            <a:r>
              <a:rPr lang="nl-NL" dirty="0"/>
              <a:t> bestaande uit: </a:t>
            </a:r>
          </a:p>
          <a:p>
            <a:pPr>
              <a:buFontTx/>
              <a:buChar char="-"/>
            </a:pPr>
            <a:r>
              <a:rPr lang="nl-NL" dirty="0"/>
              <a:t>Brian Bronkhorst  Student Applicatie Ontwikkelaar Aventus</a:t>
            </a:r>
          </a:p>
          <a:p>
            <a:pPr>
              <a:buFontTx/>
              <a:buChar char="-"/>
            </a:pPr>
            <a:r>
              <a:rPr lang="nl-NL" dirty="0"/>
              <a:t>Rick van ‘t Ooster Student Applicatie Ontwikkelaar Aventus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Wij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Applicatie</a:t>
            </a:r>
            <a:r>
              <a:rPr lang="en-GB" dirty="0"/>
              <a:t> </a:t>
            </a:r>
            <a:r>
              <a:rPr lang="en-GB" dirty="0" err="1"/>
              <a:t>Ontwikkelaars</a:t>
            </a:r>
            <a:r>
              <a:rPr lang="en-GB" dirty="0"/>
              <a:t> die </a:t>
            </a:r>
            <a:r>
              <a:rPr lang="en-GB" dirty="0" err="1"/>
              <a:t>naar</a:t>
            </a:r>
            <a:r>
              <a:rPr lang="en-GB" dirty="0"/>
              <a:t> de </a:t>
            </a:r>
            <a:r>
              <a:rPr lang="en-GB" dirty="0" err="1"/>
              <a:t>toekomst</a:t>
            </a:r>
            <a:r>
              <a:rPr lang="en-GB" dirty="0"/>
              <a:t> </a:t>
            </a:r>
            <a:r>
              <a:rPr lang="en-GB" dirty="0" err="1"/>
              <a:t>kijken</a:t>
            </a:r>
            <a:r>
              <a:rPr lang="en-GB" dirty="0"/>
              <a:t> van de 1,5 meter </a:t>
            </a:r>
            <a:r>
              <a:rPr lang="en-GB" dirty="0" err="1"/>
              <a:t>samenleving</a:t>
            </a:r>
            <a:r>
              <a:rPr lang="en-GB" dirty="0"/>
              <a:t> en een oplossing </a:t>
            </a:r>
            <a:r>
              <a:rPr lang="en-GB" dirty="0" err="1"/>
              <a:t>hebben</a:t>
            </a:r>
            <a:r>
              <a:rPr lang="en-GB" dirty="0"/>
              <a:t> </a:t>
            </a:r>
            <a:r>
              <a:rPr lang="en-GB" dirty="0" err="1"/>
              <a:t>bedacht</a:t>
            </a:r>
            <a:r>
              <a:rPr lang="en-GB" dirty="0"/>
              <a:t> om </a:t>
            </a:r>
            <a:r>
              <a:rPr lang="en-GB" dirty="0" err="1"/>
              <a:t>mensen</a:t>
            </a:r>
            <a:r>
              <a:rPr lang="en-GB" dirty="0"/>
              <a:t> in </a:t>
            </a:r>
            <a:r>
              <a:rPr lang="en-GB" dirty="0" err="1"/>
              <a:t>deze</a:t>
            </a:r>
            <a:r>
              <a:rPr lang="en-GB" dirty="0"/>
              <a:t> </a:t>
            </a:r>
            <a:r>
              <a:rPr lang="en-GB" dirty="0" err="1"/>
              <a:t>situatie</a:t>
            </a:r>
            <a:r>
              <a:rPr lang="en-GB" dirty="0"/>
              <a:t> </a:t>
            </a:r>
            <a:r>
              <a:rPr lang="en-GB" dirty="0" err="1"/>
              <a:t>toch</a:t>
            </a:r>
            <a:r>
              <a:rPr lang="en-GB" dirty="0"/>
              <a:t> </a:t>
            </a:r>
            <a:r>
              <a:rPr lang="en-GB" dirty="0" err="1"/>
              <a:t>goed</a:t>
            </a:r>
            <a:r>
              <a:rPr lang="en-GB" dirty="0"/>
              <a:t> te </a:t>
            </a:r>
            <a:r>
              <a:rPr lang="en-GB" dirty="0" err="1"/>
              <a:t>kunnen</a:t>
            </a:r>
            <a:r>
              <a:rPr lang="en-GB" dirty="0"/>
              <a:t> laten </a:t>
            </a:r>
            <a:r>
              <a:rPr lang="en-GB" dirty="0" err="1"/>
              <a:t>voortbewegen</a:t>
            </a:r>
            <a:r>
              <a:rPr lang="en-GB" dirty="0"/>
              <a:t>. </a:t>
            </a:r>
            <a:r>
              <a:rPr lang="en-GB" dirty="0" err="1"/>
              <a:t>Daarom</a:t>
            </a:r>
            <a:r>
              <a:rPr lang="en-GB" dirty="0"/>
              <a:t> is </a:t>
            </a:r>
            <a:r>
              <a:rPr lang="en-GB" dirty="0" err="1"/>
              <a:t>deze</a:t>
            </a:r>
            <a:r>
              <a:rPr lang="en-GB" dirty="0"/>
              <a:t> app </a:t>
            </a:r>
            <a:r>
              <a:rPr lang="en-GB" dirty="0" err="1"/>
              <a:t>bij</a:t>
            </a:r>
            <a:r>
              <a:rPr lang="en-GB" dirty="0"/>
              <a:t> </a:t>
            </a:r>
            <a:r>
              <a:rPr lang="en-GB" dirty="0" err="1"/>
              <a:t>ons</a:t>
            </a:r>
            <a:r>
              <a:rPr lang="en-GB" dirty="0"/>
              <a:t> in </a:t>
            </a:r>
            <a:r>
              <a:rPr lang="en-GB" dirty="0" err="1"/>
              <a:t>goede</a:t>
            </a:r>
            <a:r>
              <a:rPr lang="en-GB" dirty="0"/>
              <a:t> </a:t>
            </a:r>
            <a:r>
              <a:rPr lang="en-GB" dirty="0" err="1"/>
              <a:t>handen</a:t>
            </a:r>
            <a:r>
              <a:rPr lang="en-GB" dirty="0"/>
              <a:t>.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16311B-10CC-43F6-8B01-4876C8F78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1AF0A5-5393-407E-B612-7484747D7A4A}" type="datetime1">
              <a:rPr lang="nl-NL" smtClean="0"/>
              <a:t>12-6-2020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32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2CA2E5-72F1-4AE2-8C37-A14E2D761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Idee </a:t>
            </a:r>
            <a:r>
              <a:rPr lang="nl-NL" dirty="0" err="1"/>
              <a:t>Spatium</a:t>
            </a:r>
            <a:r>
              <a:rPr lang="nl-NL" dirty="0"/>
              <a:t> App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B1057B-294E-4BA6-B453-A0AFC1EB8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err="1"/>
              <a:t>Daarom</a:t>
            </a:r>
            <a:r>
              <a:rPr lang="en-GB" sz="1600" dirty="0"/>
              <a:t> </a:t>
            </a:r>
            <a:r>
              <a:rPr lang="en-GB" sz="1600" dirty="0" err="1"/>
              <a:t>gaan</a:t>
            </a:r>
            <a:r>
              <a:rPr lang="en-GB" sz="1600" dirty="0"/>
              <a:t> </a:t>
            </a:r>
            <a:r>
              <a:rPr lang="en-GB" sz="1600" dirty="0" err="1"/>
              <a:t>wij</a:t>
            </a:r>
            <a:r>
              <a:rPr lang="en-GB" sz="1600" dirty="0"/>
              <a:t> </a:t>
            </a:r>
            <a:r>
              <a:rPr lang="en-GB" sz="1600" dirty="0" err="1"/>
              <a:t>monitoren</a:t>
            </a:r>
            <a:r>
              <a:rPr lang="en-GB" sz="1600" dirty="0"/>
              <a:t> </a:t>
            </a:r>
            <a:r>
              <a:rPr lang="en-GB" sz="1600" dirty="0" err="1"/>
              <a:t>waar</a:t>
            </a:r>
            <a:r>
              <a:rPr lang="en-GB" sz="1600" dirty="0"/>
              <a:t> het </a:t>
            </a:r>
            <a:r>
              <a:rPr lang="en-GB" sz="1600" dirty="0" err="1"/>
              <a:t>druk</a:t>
            </a:r>
            <a:r>
              <a:rPr lang="en-GB" sz="1600" dirty="0"/>
              <a:t> is </a:t>
            </a:r>
            <a:r>
              <a:rPr lang="en-GB" sz="1600" dirty="0" err="1"/>
              <a:t>aan</a:t>
            </a:r>
            <a:r>
              <a:rPr lang="en-GB" sz="1600" dirty="0"/>
              <a:t> de hand van WTM-pod </a:t>
            </a:r>
            <a:r>
              <a:rPr lang="en-GB" sz="1600" dirty="0" err="1"/>
              <a:t>druktemeters</a:t>
            </a:r>
            <a:r>
              <a:rPr lang="en-GB" sz="1600" dirty="0"/>
              <a:t> op </a:t>
            </a:r>
            <a:r>
              <a:rPr lang="en-GB" sz="1600" dirty="0" err="1"/>
              <a:t>knelpunten</a:t>
            </a:r>
            <a:r>
              <a:rPr lang="en-GB" sz="1600" dirty="0"/>
              <a:t> en </a:t>
            </a:r>
            <a:r>
              <a:rPr lang="en-GB" sz="1600" dirty="0" err="1"/>
              <a:t>eenrichtingswegen</a:t>
            </a:r>
            <a:r>
              <a:rPr lang="en-GB" sz="1600" dirty="0"/>
              <a:t>. </a:t>
            </a:r>
            <a:r>
              <a:rPr lang="en-GB" sz="1600" dirty="0" err="1"/>
              <a:t>Niet</a:t>
            </a:r>
            <a:r>
              <a:rPr lang="en-GB" sz="1600" dirty="0"/>
              <a:t> </a:t>
            </a:r>
            <a:r>
              <a:rPr lang="en-GB" sz="1600" dirty="0" err="1"/>
              <a:t>alleen</a:t>
            </a:r>
            <a:r>
              <a:rPr lang="en-GB" sz="1600" dirty="0"/>
              <a:t> de route, </a:t>
            </a:r>
            <a:r>
              <a:rPr lang="en-GB" sz="1600" dirty="0" err="1"/>
              <a:t>ook</a:t>
            </a:r>
            <a:r>
              <a:rPr lang="en-GB" sz="1600" dirty="0"/>
              <a:t> de </a:t>
            </a:r>
            <a:r>
              <a:rPr lang="en-GB" sz="1600" dirty="0" err="1"/>
              <a:t>openbare</a:t>
            </a:r>
            <a:r>
              <a:rPr lang="en-GB" sz="1600" dirty="0"/>
              <a:t> </a:t>
            </a:r>
            <a:r>
              <a:rPr lang="en-GB" sz="1600" dirty="0" err="1"/>
              <a:t>plekken</a:t>
            </a:r>
            <a:r>
              <a:rPr lang="en-GB" sz="1600" dirty="0"/>
              <a:t>. </a:t>
            </a:r>
          </a:p>
          <a:p>
            <a:r>
              <a:rPr lang="nl-NL" dirty="0"/>
              <a:t>Deze WTM-pod meter is geheel AVG proef waarbij geen persoonsgegevens worden gebruikt. De gegevens worden na 24 uur weer verwijdert.</a:t>
            </a:r>
          </a:p>
          <a:p>
            <a:r>
              <a:rPr lang="en-GB" sz="1600" dirty="0" err="1"/>
              <a:t>Gebruiker</a:t>
            </a:r>
            <a:r>
              <a:rPr lang="en-GB" sz="1600" dirty="0"/>
              <a:t> </a:t>
            </a:r>
            <a:r>
              <a:rPr lang="en-GB" sz="1600" dirty="0" err="1"/>
              <a:t>krijgt</a:t>
            </a:r>
            <a:r>
              <a:rPr lang="en-GB" sz="1600" dirty="0"/>
              <a:t> melding </a:t>
            </a:r>
            <a:r>
              <a:rPr lang="en-GB" sz="1600" dirty="0" err="1"/>
              <a:t>wanneer</a:t>
            </a:r>
            <a:r>
              <a:rPr lang="en-GB" sz="1600" dirty="0"/>
              <a:t> </a:t>
            </a:r>
            <a:r>
              <a:rPr lang="en-GB" sz="1600" dirty="0" err="1"/>
              <a:t>hij</a:t>
            </a:r>
            <a:r>
              <a:rPr lang="en-GB" sz="1600" dirty="0"/>
              <a:t>/</a:t>
            </a:r>
            <a:r>
              <a:rPr lang="en-GB" sz="1600" dirty="0" err="1"/>
              <a:t>zij</a:t>
            </a:r>
            <a:r>
              <a:rPr lang="en-GB" sz="1600" dirty="0"/>
              <a:t> een </a:t>
            </a:r>
            <a:r>
              <a:rPr lang="en-GB" sz="1600" dirty="0" err="1"/>
              <a:t>drukke</a:t>
            </a:r>
            <a:r>
              <a:rPr lang="en-GB" sz="1600" dirty="0"/>
              <a:t> </a:t>
            </a:r>
            <a:r>
              <a:rPr lang="en-GB" sz="1600" dirty="0" err="1"/>
              <a:t>locatie</a:t>
            </a:r>
            <a:r>
              <a:rPr lang="en-GB" sz="1600" dirty="0"/>
              <a:t> nadert en </a:t>
            </a:r>
            <a:r>
              <a:rPr lang="en-GB" sz="1600" dirty="0" err="1"/>
              <a:t>kan</a:t>
            </a:r>
            <a:r>
              <a:rPr lang="en-GB" sz="1600" dirty="0"/>
              <a:t> </a:t>
            </a:r>
            <a:r>
              <a:rPr lang="en-GB" sz="1600" dirty="0" err="1"/>
              <a:t>ook</a:t>
            </a:r>
            <a:r>
              <a:rPr lang="en-GB" sz="1600" dirty="0"/>
              <a:t> </a:t>
            </a:r>
            <a:r>
              <a:rPr lang="en-GB" sz="1600" dirty="0" err="1"/>
              <a:t>zelf</a:t>
            </a:r>
            <a:r>
              <a:rPr lang="en-GB" sz="1600" dirty="0"/>
              <a:t> </a:t>
            </a:r>
            <a:r>
              <a:rPr lang="en-GB" sz="1600" dirty="0" err="1"/>
              <a:t>meldingen</a:t>
            </a:r>
            <a:r>
              <a:rPr lang="en-GB" sz="1600" dirty="0"/>
              <a:t> </a:t>
            </a:r>
            <a:r>
              <a:rPr lang="en-GB" sz="1600" dirty="0" err="1"/>
              <a:t>aanmaken</a:t>
            </a:r>
            <a:r>
              <a:rPr lang="en-GB" sz="1600" dirty="0"/>
              <a:t> van </a:t>
            </a:r>
            <a:r>
              <a:rPr lang="en-GB" sz="1600" dirty="0" err="1"/>
              <a:t>drukte</a:t>
            </a:r>
            <a:r>
              <a:rPr lang="en-GB" sz="1600" dirty="0"/>
              <a:t>.</a:t>
            </a:r>
          </a:p>
          <a:p>
            <a:r>
              <a:rPr lang="en-GB" sz="1600" dirty="0" err="1"/>
              <a:t>Bovendien</a:t>
            </a:r>
            <a:r>
              <a:rPr lang="en-GB" sz="1600" dirty="0"/>
              <a:t> </a:t>
            </a:r>
            <a:r>
              <a:rPr lang="en-GB" sz="1600" dirty="0" err="1"/>
              <a:t>krijg</a:t>
            </a:r>
            <a:r>
              <a:rPr lang="en-GB" sz="1600" dirty="0"/>
              <a:t> je </a:t>
            </a:r>
            <a:r>
              <a:rPr lang="en-GB" sz="1600" dirty="0" err="1"/>
              <a:t>ook</a:t>
            </a:r>
            <a:r>
              <a:rPr lang="en-GB" sz="1600" dirty="0"/>
              <a:t> </a:t>
            </a:r>
            <a:r>
              <a:rPr lang="en-GB" sz="1600" dirty="0" err="1"/>
              <a:t>elke</a:t>
            </a:r>
            <a:r>
              <a:rPr lang="en-GB" sz="1600" dirty="0"/>
              <a:t> week </a:t>
            </a:r>
            <a:r>
              <a:rPr lang="en-GB" sz="1600" dirty="0" err="1"/>
              <a:t>korting</a:t>
            </a:r>
            <a:r>
              <a:rPr lang="en-GB" sz="1600" dirty="0"/>
              <a:t> </a:t>
            </a:r>
            <a:r>
              <a:rPr lang="en-GB" sz="1600" dirty="0" err="1"/>
              <a:t>bij</a:t>
            </a:r>
            <a:r>
              <a:rPr lang="en-GB" sz="1600" dirty="0"/>
              <a:t> 3 </a:t>
            </a:r>
            <a:r>
              <a:rPr lang="en-GB" sz="1600" dirty="0" err="1"/>
              <a:t>lokale</a:t>
            </a:r>
            <a:r>
              <a:rPr lang="en-GB" sz="1600" dirty="0"/>
              <a:t> </a:t>
            </a:r>
            <a:r>
              <a:rPr lang="en-GB" sz="1600" dirty="0" err="1"/>
              <a:t>ondernemingen</a:t>
            </a:r>
            <a:r>
              <a:rPr lang="en-GB" sz="1600" dirty="0"/>
              <a:t> die </a:t>
            </a:r>
            <a:r>
              <a:rPr lang="en-GB" sz="1600" dirty="0" err="1"/>
              <a:t>aangegeven</a:t>
            </a:r>
            <a:r>
              <a:rPr lang="en-GB" sz="1600" dirty="0"/>
              <a:t> </a:t>
            </a:r>
            <a:r>
              <a:rPr lang="en-GB" sz="1600" dirty="0" err="1"/>
              <a:t>zijn</a:t>
            </a:r>
            <a:r>
              <a:rPr lang="en-GB" sz="1600" dirty="0"/>
              <a:t> op de route </a:t>
            </a:r>
            <a:r>
              <a:rPr lang="en-GB" sz="1600" dirty="0" err="1"/>
              <a:t>zodat</a:t>
            </a:r>
            <a:r>
              <a:rPr lang="en-GB" sz="1600" dirty="0"/>
              <a:t> </a:t>
            </a:r>
            <a:r>
              <a:rPr lang="en-GB" sz="1600" dirty="0" err="1"/>
              <a:t>ze</a:t>
            </a:r>
            <a:r>
              <a:rPr lang="en-GB" sz="1600" dirty="0"/>
              <a:t> </a:t>
            </a:r>
            <a:r>
              <a:rPr lang="en-GB" sz="1600" dirty="0" err="1"/>
              <a:t>makkelijk</a:t>
            </a:r>
            <a:r>
              <a:rPr lang="en-GB" sz="1600" dirty="0"/>
              <a:t> te </a:t>
            </a:r>
            <a:r>
              <a:rPr lang="en-GB" sz="1600" dirty="0" err="1"/>
              <a:t>vinden</a:t>
            </a:r>
            <a:r>
              <a:rPr lang="en-GB" sz="1600" dirty="0"/>
              <a:t> </a:t>
            </a:r>
            <a:r>
              <a:rPr lang="en-GB" sz="1600" dirty="0" err="1"/>
              <a:t>zijn</a:t>
            </a:r>
            <a:r>
              <a:rPr lang="en-GB" sz="1600" dirty="0"/>
              <a:t>!</a:t>
            </a:r>
          </a:p>
          <a:p>
            <a:endParaRPr lang="en-GB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6D4A17-F889-4A37-9B8C-36D24ADB0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1AF0A5-5393-407E-B612-7484747D7A4A}" type="datetime1">
              <a:rPr lang="nl-NL" smtClean="0"/>
              <a:t>12-6-2020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765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9D1EB-BDAE-4E63-9B53-56E5EA9AB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</a:t>
            </a:r>
            <a:r>
              <a:rPr lang="nl" dirty="0"/>
              <a:t>ie helpen wij met deze app?.</a:t>
            </a:r>
            <a:br>
              <a:rPr lang="nl" dirty="0"/>
            </a:b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58479F-787D-49BE-B594-3C1C52843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eerste instantie helpen wij de gebruikers van deze app. De gebruikers zijn:</a:t>
            </a:r>
          </a:p>
          <a:p>
            <a:pPr marL="0" indent="0">
              <a:buNone/>
            </a:pPr>
            <a:r>
              <a:rPr lang="nl-NL" dirty="0"/>
              <a:t>    - Scholieren</a:t>
            </a:r>
          </a:p>
          <a:p>
            <a:pPr marL="0" indent="0">
              <a:buNone/>
            </a:pPr>
            <a:r>
              <a:rPr lang="nl-NL" dirty="0"/>
              <a:t>    - Arbeiders</a:t>
            </a:r>
          </a:p>
          <a:p>
            <a:pPr marL="0" indent="0">
              <a:buNone/>
            </a:pPr>
            <a:r>
              <a:rPr lang="nl-NL" dirty="0"/>
              <a:t>    - Toeristen</a:t>
            </a:r>
          </a:p>
          <a:p>
            <a:r>
              <a:rPr lang="nl-NL" dirty="0"/>
              <a:t>Lokale ondernemers die advertenties in onze app kunnen plaatsen en via de route makkelijk zijn te vinden</a:t>
            </a:r>
          </a:p>
          <a:p>
            <a:r>
              <a:rPr lang="nl-NL" dirty="0"/>
              <a:t>Ook Politieagenten/Verkeersregelaars kunnen deze app gebruiken voor handhaving op de campus.</a:t>
            </a:r>
          </a:p>
          <a:p>
            <a:endParaRPr lang="nl-NL" dirty="0"/>
          </a:p>
          <a:p>
            <a:endParaRPr lang="en-GB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8931F44-B220-4275-9FA0-792FE853D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1AF0A5-5393-407E-B612-7484747D7A4A}" type="datetime1">
              <a:rPr lang="nl-NL" smtClean="0"/>
              <a:t>12-6-2020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91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B35E86-9C27-4346-AEA0-087374CBB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</a:t>
            </a:r>
            <a:r>
              <a:rPr lang="nl" dirty="0"/>
              <a:t>ie of wat hebben wij hierbij nodig?.</a:t>
            </a:r>
            <a:br>
              <a:rPr lang="nl" dirty="0"/>
            </a:b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1ADFD9-B1E9-4C00-9D6C-A94D42B4B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1569720"/>
          </a:xfrm>
        </p:spPr>
        <p:txBody>
          <a:bodyPr>
            <a:normAutofit/>
          </a:bodyPr>
          <a:lstStyle/>
          <a:p>
            <a:r>
              <a:rPr lang="nl-NL" sz="2000" dirty="0"/>
              <a:t>WTM drukte meters</a:t>
            </a:r>
          </a:p>
          <a:p>
            <a:r>
              <a:rPr lang="nl-NL" sz="2000" dirty="0"/>
              <a:t>Applicatieontwikkelaars</a:t>
            </a:r>
          </a:p>
          <a:p>
            <a:r>
              <a:rPr lang="nl-NL" sz="2000" dirty="0"/>
              <a:t>Accountmanager/Marketeer (advertenties in app)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DC66971-FA4C-4423-AD40-21A117E8E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1AF0A5-5393-407E-B612-7484747D7A4A}" type="datetime1">
              <a:rPr lang="nl-NL" smtClean="0"/>
              <a:t>12-6-2020</a:t>
            </a:fld>
            <a:endParaRPr lang="en-US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ECAEA889-50E6-44D4-B06A-8330C0C2C611}"/>
              </a:ext>
            </a:extLst>
          </p:cNvPr>
          <p:cNvSpPr txBox="1"/>
          <p:nvPr/>
        </p:nvSpPr>
        <p:spPr>
          <a:xfrm>
            <a:off x="1066800" y="4084320"/>
            <a:ext cx="8107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Er is geen betere manier om de gebruikers middels deze app te laten voortbewegen in de campus, maar ook tegelijkertijd de lokale ondernemingen te ondersteunen!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6555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719_TF78438558" id="{5D860BCF-E933-4921-9607-DF8320786C70}" vid="{37989AE5-D40C-4D36-A9F1-4057D19A04A6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B3C289F355414DB5A26138C5F2CD85" ma:contentTypeVersion="5" ma:contentTypeDescription="Een nieuw document maken." ma:contentTypeScope="" ma:versionID="4d2fe13a2b9b04d2a159eb1719d977f1">
  <xsd:schema xmlns:xsd="http://www.w3.org/2001/XMLSchema" xmlns:xs="http://www.w3.org/2001/XMLSchema" xmlns:p="http://schemas.microsoft.com/office/2006/metadata/properties" xmlns:ns3="a4330735-5918-4b49-87bd-d2834715762d" xmlns:ns4="53eff7f8-8c67-4298-b9aa-b663de858233" targetNamespace="http://schemas.microsoft.com/office/2006/metadata/properties" ma:root="true" ma:fieldsID="3ce7695875a48b969012ca392224ab3a" ns3:_="" ns4:_="">
    <xsd:import namespace="a4330735-5918-4b49-87bd-d2834715762d"/>
    <xsd:import namespace="53eff7f8-8c67-4298-b9aa-b663de85823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30735-5918-4b49-87bd-d283471576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eff7f8-8c67-4298-b9aa-b663de85823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03BE7C-F9F1-49F7-AAA7-F584C212BE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330735-5918-4b49-87bd-d2834715762d"/>
    <ds:schemaRef ds:uri="53eff7f8-8c67-4298-b9aa-b663de8582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C782DF-28F9-4FAD-87E9-B341655EC8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E464C8-5F07-4A7F-9B35-4CF435162AE1}">
  <ds:schemaRefs>
    <ds:schemaRef ds:uri="http://purl.org/dc/dcmitype/"/>
    <ds:schemaRef ds:uri="53eff7f8-8c67-4298-b9aa-b663de858233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a4330735-5918-4b49-87bd-d2834715762d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{55CEA957-9DCD-41A1-925D-4706B8243D04}tf78438558</Template>
  <TotalTime>0</TotalTime>
  <Words>403</Words>
  <Application>Microsoft Office PowerPoint</Application>
  <PresentationFormat>Breedbeeld</PresentationFormat>
  <Paragraphs>38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Garamond</vt:lpstr>
      <vt:lpstr>SavonVTI</vt:lpstr>
      <vt:lpstr>Spatium</vt:lpstr>
      <vt:lpstr>Belangrijke punten</vt:lpstr>
      <vt:lpstr>Waarom deze app?</vt:lpstr>
      <vt:lpstr>Wij zijn wij?</vt:lpstr>
      <vt:lpstr>Idee Spatium App</vt:lpstr>
      <vt:lpstr>Wie helpen wij met deze app?. </vt:lpstr>
      <vt:lpstr>Wie of wat hebben wij hierbij nodig?.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2020-06-12T07:58:53Z</dcterms:created>
  <dcterms:modified xsi:type="dcterms:W3CDTF">2020-06-12T08:52:27Z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0x010100A3B3C289F355414DB5A26138C5F2CD85</vt:lpwstr>
  </property>
</Properties>
</file>